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348" r:id="rId5"/>
    <p:sldId id="344" r:id="rId6"/>
    <p:sldId id="3540" r:id="rId7"/>
    <p:sldId id="3545" r:id="rId8"/>
    <p:sldId id="3541" r:id="rId9"/>
    <p:sldId id="2555" r:id="rId10"/>
    <p:sldId id="1051" r:id="rId11"/>
    <p:sldId id="262" r:id="rId12"/>
    <p:sldId id="39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D9E5"/>
    <a:srgbClr val="333333"/>
    <a:srgbClr val="73D5D7"/>
    <a:srgbClr val="77C5D7"/>
    <a:srgbClr val="3599B1"/>
    <a:srgbClr val="53B6CD"/>
    <a:srgbClr val="88CCDC"/>
    <a:srgbClr val="1C1C1C"/>
    <a:srgbClr val="3680C4"/>
    <a:srgbClr val="458BCB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280" autoAdjust="0"/>
  </p:normalViewPr>
  <p:slideViewPr>
    <p:cSldViewPr snapToGrid="0" snapToObjects="1" showGuides="1">
      <p:cViewPr varScale="1">
        <p:scale>
          <a:sx n="105" d="100"/>
          <a:sy n="105" d="100"/>
        </p:scale>
        <p:origin x="834" y="114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4414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4" d="100"/>
          <a:sy n="84" d="100"/>
        </p:scale>
        <p:origin x="305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2018837-64B5-4E20-83A5-89B993CB3C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C2A4FB-A56B-4413-A08B-0E9894B98B4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48B25D-8766-427E-8C9E-4845048D8DFC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977F36-950D-4655-BC4A-F80BE1DBF79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C246FD-229D-4B04-9855-212AD8D784A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8A28B-0568-4092-BB1A-13C9B073E3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52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6F439B-391B-4B41-826A-951FCF412C34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A0038-7055-434C-B6C4-B8C69565C6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864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A0038-7055-434C-B6C4-B8C69565C60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976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EE5AAF-CF14-B14C-4E31-38E263F76F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601728-0E52-97A9-34B2-A46716D0AA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2CC1E1-BF09-1A27-E226-32D8C5E4B0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686EB9-9D65-D10A-6DD0-CB46A525BE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334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ADCFAB-D515-18EC-E5B2-22F8EC57B9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63B8AE-FF80-6E1D-A183-04D44B8B72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347EE38-E9AE-FD45-0C1B-0FB6E12D09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232B01-717D-05E3-C8D5-BFC063BFBB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843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923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F7962539-F860-68E4-0FD6-FBFA474FD78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7937"/>
            <a:ext cx="12191999" cy="685800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301A875-27BB-EE87-7731-6195A7610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7369" y="4614531"/>
            <a:ext cx="7106026" cy="21080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F38C643-FE1C-D92D-5141-37B4DA38D94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7168146" y="3718389"/>
            <a:ext cx="4666048" cy="2433472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100D6B-A6B3-E2FA-CDF2-C13A28523FA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8146" y="6195727"/>
            <a:ext cx="4006674" cy="52687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839296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 title="Decorative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3206186"/>
            <a:ext cx="12192000" cy="3651813"/>
          </a:xfrm>
          <a:solidFill>
            <a:schemeClr val="accent2"/>
          </a:solidFill>
        </p:spPr>
        <p:txBody>
          <a:bodyPr lIns="5400000" tIns="216000" rIns="180000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053" y="1775520"/>
            <a:ext cx="6435524" cy="1325563"/>
          </a:xfrm>
        </p:spPr>
        <p:txBody>
          <a:bodyPr anchor="b"/>
          <a:lstStyle>
            <a:lvl1pPr algn="l"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71836" y="1"/>
            <a:ext cx="3523423" cy="320618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71836" y="3358587"/>
            <a:ext cx="3523423" cy="320618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CBA3204-E446-010F-9F2E-7B0CA8F2ED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06640" y="6356350"/>
            <a:ext cx="45309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2026 NALP </a:t>
            </a:r>
            <a:r>
              <a:rPr lang="en-US" b="1"/>
              <a:t>Annual Education Conference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97227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 title="Decorative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3206186"/>
            <a:ext cx="12192000" cy="3651813"/>
          </a:xfrm>
          <a:solidFill>
            <a:schemeClr val="tx2"/>
          </a:solidFill>
        </p:spPr>
        <p:txBody>
          <a:bodyPr lIns="5400000" tIns="216000" rIns="180000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053" y="1775520"/>
            <a:ext cx="6435524" cy="1325563"/>
          </a:xfrm>
        </p:spPr>
        <p:txBody>
          <a:bodyPr anchor="b"/>
          <a:lstStyle>
            <a:lvl1pPr algn="l"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71836" y="1"/>
            <a:ext cx="3523423" cy="320618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71836" y="3358587"/>
            <a:ext cx="3523423" cy="320618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12B9FBD-0A02-F8BA-A0B4-5BA04DA74E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06640" y="6356350"/>
            <a:ext cx="45309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2026 NALP </a:t>
            </a:r>
            <a:r>
              <a:rPr lang="en-US" b="1" dirty="0"/>
              <a:t>Annual Education Conference</a:t>
            </a:r>
          </a:p>
        </p:txBody>
      </p:sp>
    </p:spTree>
    <p:extLst>
      <p:ext uri="{BB962C8B-B14F-4D97-AF65-F5344CB8AC3E}">
        <p14:creationId xmlns:p14="http://schemas.microsoft.com/office/powerpoint/2010/main" val="1024509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3206186"/>
            <a:ext cx="12192000" cy="3651813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5400000" tIns="216000" rIns="180000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053" y="1775520"/>
            <a:ext cx="6435524" cy="1325563"/>
          </a:xfrm>
        </p:spPr>
        <p:txBody>
          <a:bodyPr anchor="b"/>
          <a:lstStyle>
            <a:lvl1pPr algn="l"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71836" y="1"/>
            <a:ext cx="3523423" cy="320618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71836" y="3358587"/>
            <a:ext cx="3523423" cy="320618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12B9FBD-0A02-F8BA-A0B4-5BA04DA74E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06640" y="6356350"/>
            <a:ext cx="45309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2026 NALP </a:t>
            </a:r>
            <a:r>
              <a:rPr lang="en-US" b="1" dirty="0"/>
              <a:t>Annual Education Conference</a:t>
            </a:r>
          </a:p>
        </p:txBody>
      </p:sp>
    </p:spTree>
    <p:extLst>
      <p:ext uri="{BB962C8B-B14F-4D97-AF65-F5344CB8AC3E}">
        <p14:creationId xmlns:p14="http://schemas.microsoft.com/office/powerpoint/2010/main" val="2117134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95899" y="4288"/>
            <a:ext cx="68961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CBA09E-664D-42AC-81A8-E6756A655750}"/>
              </a:ext>
            </a:extLst>
          </p:cNvPr>
          <p:cNvSpPr/>
          <p:nvPr userDrawn="1"/>
        </p:nvSpPr>
        <p:spPr>
          <a:xfrm>
            <a:off x="0" y="1539433"/>
            <a:ext cx="8866207" cy="5318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 title="Decorative"/>
          <p:cNvSpPr/>
          <p:nvPr userDrawn="1"/>
        </p:nvSpPr>
        <p:spPr>
          <a:xfrm>
            <a:off x="0" y="0"/>
            <a:ext cx="5295899" cy="6858000"/>
          </a:xfrm>
          <a:prstGeom prst="rect">
            <a:avLst/>
          </a:prstGeom>
          <a:solidFill>
            <a:schemeClr val="accent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690" y="2040520"/>
            <a:ext cx="4120444" cy="1818655"/>
          </a:xfrm>
        </p:spPr>
        <p:txBody>
          <a:bodyPr anchor="b">
            <a:noAutofit/>
          </a:bodyPr>
          <a:lstStyle>
            <a:lvl1pPr algn="l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690" y="4031658"/>
            <a:ext cx="4120443" cy="338549"/>
          </a:xfrm>
        </p:spPr>
        <p:txBody>
          <a:bodyPr>
            <a:normAutofit/>
          </a:bodyPr>
          <a:lstStyle>
            <a:lvl1pPr marL="0" indent="0" algn="l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37A3E2A-37A8-36E7-8CF5-217E7C8CBC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06640" y="6356350"/>
            <a:ext cx="45309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2026 NALP </a:t>
            </a:r>
            <a:r>
              <a:rPr lang="en-US" b="1" dirty="0"/>
              <a:t>Annual Education Conference</a:t>
            </a:r>
          </a:p>
        </p:txBody>
      </p:sp>
    </p:spTree>
    <p:extLst>
      <p:ext uri="{BB962C8B-B14F-4D97-AF65-F5344CB8AC3E}">
        <p14:creationId xmlns:p14="http://schemas.microsoft.com/office/powerpoint/2010/main" val="15588500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95899" y="4288"/>
            <a:ext cx="68961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CBA09E-664D-42AC-81A8-E6756A655750}"/>
              </a:ext>
            </a:extLst>
          </p:cNvPr>
          <p:cNvSpPr/>
          <p:nvPr userDrawn="1"/>
        </p:nvSpPr>
        <p:spPr>
          <a:xfrm>
            <a:off x="0" y="1539433"/>
            <a:ext cx="8866207" cy="5318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5295899" cy="68580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690" y="2040520"/>
            <a:ext cx="4120444" cy="1818655"/>
          </a:xfrm>
        </p:spPr>
        <p:txBody>
          <a:bodyPr anchor="b">
            <a:noAutofit/>
          </a:bodyPr>
          <a:lstStyle>
            <a:lvl1pPr algn="l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690" y="4031658"/>
            <a:ext cx="4120443" cy="338549"/>
          </a:xfrm>
        </p:spPr>
        <p:txBody>
          <a:bodyPr>
            <a:normAutofit/>
          </a:bodyPr>
          <a:lstStyle>
            <a:lvl1pPr marL="0" indent="0" algn="l">
              <a:buNone/>
              <a:defRPr sz="1600" spc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AB56B1A-C9E4-1C29-60C6-A99743278E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06640" y="6356350"/>
            <a:ext cx="45309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2026 NALP </a:t>
            </a:r>
            <a:r>
              <a:rPr lang="en-US" b="1" dirty="0"/>
              <a:t>Annual Education Conference</a:t>
            </a:r>
          </a:p>
        </p:txBody>
      </p:sp>
    </p:spTree>
    <p:extLst>
      <p:ext uri="{BB962C8B-B14F-4D97-AF65-F5344CB8AC3E}">
        <p14:creationId xmlns:p14="http://schemas.microsoft.com/office/powerpoint/2010/main" val="27302446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94A8D77-DC9D-084A-9CC9-ED6D17BF86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1100290"/>
            <a:ext cx="7505698" cy="1395208"/>
          </a:xfrm>
        </p:spPr>
        <p:txBody>
          <a:bodyPr lIns="0" anchor="b"/>
          <a:lstStyle>
            <a:lvl1pPr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noProof="0" dirty="0"/>
              <a:t>Click to Add Slide Title Here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91B7F84A-FC1E-9B8A-3E7B-7D50C53A71B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2561159"/>
            <a:ext cx="7505698" cy="602887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0" baseline="0">
                <a:solidFill>
                  <a:schemeClr val="accent2">
                    <a:lumMod val="75000"/>
                  </a:schemeClr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dirty="0"/>
              <a:t>SUBTITLE HERE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905FC281-8010-C6ED-2B7C-C0DF0E8CBC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3498661"/>
            <a:ext cx="7505700" cy="25608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2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CFD4C8C-64E4-2EC0-499E-CD37ADE871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14901" y="6356350"/>
            <a:ext cx="45309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2026 NALP </a:t>
            </a:r>
            <a:r>
              <a:rPr lang="en-US" b="1" dirty="0"/>
              <a:t>Annual Education Conference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537514-EDC7-229D-9343-14C0AB080C91}"/>
              </a:ext>
            </a:extLst>
          </p:cNvPr>
          <p:cNvSpPr/>
          <p:nvPr userDrawn="1"/>
        </p:nvSpPr>
        <p:spPr>
          <a:xfrm>
            <a:off x="9525000" y="0"/>
            <a:ext cx="2667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4045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94A8D77-DC9D-084A-9CC9-ED6D17BF86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1100290"/>
            <a:ext cx="7505698" cy="1395208"/>
          </a:xfrm>
        </p:spPr>
        <p:txBody>
          <a:bodyPr lIns="0" anchor="b"/>
          <a:lstStyle>
            <a:lvl1pPr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noProof="0" dirty="0"/>
              <a:t>Click to Add Slide Title Here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91B7F84A-FC1E-9B8A-3E7B-7D50C53A71B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2561159"/>
            <a:ext cx="7505698" cy="602887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0" baseline="0">
                <a:solidFill>
                  <a:schemeClr val="accent2">
                    <a:lumMod val="75000"/>
                  </a:schemeClr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dirty="0"/>
              <a:t>SUBTITLE HERE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905FC281-8010-C6ED-2B7C-C0DF0E8CBC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3498661"/>
            <a:ext cx="7505700" cy="25608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2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CFD4C8C-64E4-2EC0-499E-CD37ADE871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14901" y="6356350"/>
            <a:ext cx="45309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2026 NALP </a:t>
            </a:r>
            <a:r>
              <a:rPr lang="en-US" b="1" dirty="0"/>
              <a:t>Annual Education Conference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537514-EDC7-229D-9343-14C0AB080C91}"/>
              </a:ext>
            </a:extLst>
          </p:cNvPr>
          <p:cNvSpPr/>
          <p:nvPr userDrawn="1"/>
        </p:nvSpPr>
        <p:spPr>
          <a:xfrm>
            <a:off x="9525000" y="0"/>
            <a:ext cx="2667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056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94A8D77-DC9D-084A-9CC9-ED6D17BF86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1100290"/>
            <a:ext cx="7505698" cy="1395208"/>
          </a:xfrm>
        </p:spPr>
        <p:txBody>
          <a:bodyPr lIns="0" anchor="b"/>
          <a:lstStyle>
            <a:lvl1pPr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noProof="0" dirty="0"/>
              <a:t>Click to Add Slide Title Here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91B7F84A-FC1E-9B8A-3E7B-7D50C53A71B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2561159"/>
            <a:ext cx="7505698" cy="602887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0" baseline="0">
                <a:solidFill>
                  <a:schemeClr val="accent2">
                    <a:lumMod val="75000"/>
                  </a:schemeClr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dirty="0"/>
              <a:t>SUBTITLE HERE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905FC281-8010-C6ED-2B7C-C0DF0E8CBC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3498661"/>
            <a:ext cx="7505700" cy="25608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2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CFD4C8C-64E4-2EC0-499E-CD37ADE871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14901" y="6356350"/>
            <a:ext cx="45309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2026 NALP </a:t>
            </a:r>
            <a:r>
              <a:rPr lang="en-US" b="1" dirty="0"/>
              <a:t>Annual Education Conference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537514-EDC7-229D-9343-14C0AB080C91}"/>
              </a:ext>
            </a:extLst>
          </p:cNvPr>
          <p:cNvSpPr/>
          <p:nvPr userDrawn="1"/>
        </p:nvSpPr>
        <p:spPr>
          <a:xfrm>
            <a:off x="9525000" y="0"/>
            <a:ext cx="2667000" cy="6858000"/>
          </a:xfrm>
          <a:prstGeom prst="rect">
            <a:avLst/>
          </a:prstGeom>
          <a:blipFill>
            <a:blip r:embed="rId2" cstate="screen">
              <a:alphaModFix amt="8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8279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title="Decorative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0" y="0"/>
            <a:ext cx="6057900" cy="685799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en-US" sz="1400" b="0" i="0" spc="0" noProof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416842" y="1074809"/>
            <a:ext cx="5406190" cy="4796602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1100290"/>
            <a:ext cx="4008437" cy="1395208"/>
          </a:xfrm>
        </p:spPr>
        <p:txBody>
          <a:bodyPr lIns="0"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Add Slide Title Here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2561159"/>
            <a:ext cx="4008437" cy="602887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0" baseline="0">
                <a:solidFill>
                  <a:schemeClr val="bg1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dirty="0"/>
              <a:t>SUBTITLE HERE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3498661"/>
            <a:ext cx="4008438" cy="25608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C23BE2A-3668-6C1B-6506-12F09A63D1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06640" y="6356350"/>
            <a:ext cx="45309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2026 NALP </a:t>
            </a:r>
            <a:r>
              <a:rPr lang="en-US" b="1" dirty="0"/>
              <a:t>Annual Education Conference</a:t>
            </a:r>
          </a:p>
        </p:txBody>
      </p:sp>
    </p:spTree>
    <p:extLst>
      <p:ext uri="{BB962C8B-B14F-4D97-AF65-F5344CB8AC3E}">
        <p14:creationId xmlns:p14="http://schemas.microsoft.com/office/powerpoint/2010/main" val="15156250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382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5EE74C1-9E1A-46A4-9261-8F389FEAB7F4}"/>
              </a:ext>
            </a:extLst>
          </p:cNvPr>
          <p:cNvSpPr/>
          <p:nvPr userDrawn="1"/>
        </p:nvSpPr>
        <p:spPr>
          <a:xfrm>
            <a:off x="5727700" y="0"/>
            <a:ext cx="64643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958" y="839972"/>
            <a:ext cx="4971504" cy="1342045"/>
          </a:xfrm>
        </p:spPr>
        <p:txBody>
          <a:bodyPr lIns="0" anchor="b"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3958" y="2635242"/>
            <a:ext cx="4971504" cy="3483263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rgbClr val="333333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3958" y="2247679"/>
            <a:ext cx="4971504" cy="321901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0" baseline="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dirty="0"/>
              <a:t>SUBTITLE HERE</a:t>
            </a:r>
          </a:p>
        </p:txBody>
      </p:sp>
      <p:sp>
        <p:nvSpPr>
          <p:cNvPr id="3" name="Chart Placeholder 2" title="Decorative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839972"/>
            <a:ext cx="5620473" cy="52782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97210B-2FC9-0F26-F098-8DF08AA81A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06640" y="6356350"/>
            <a:ext cx="45309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2026 NALP </a:t>
            </a:r>
            <a:r>
              <a:rPr lang="en-US" b="1" dirty="0"/>
              <a:t>Annual Education Conference</a:t>
            </a:r>
          </a:p>
        </p:txBody>
      </p:sp>
    </p:spTree>
    <p:extLst>
      <p:ext uri="{BB962C8B-B14F-4D97-AF65-F5344CB8AC3E}">
        <p14:creationId xmlns:p14="http://schemas.microsoft.com/office/powerpoint/2010/main" val="1914768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4FD76B1-BAE5-6F57-C826-5E18127A35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06640" y="6356350"/>
            <a:ext cx="45309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2026 NALP </a:t>
            </a:r>
            <a:r>
              <a:rPr lang="en-US" b="1" dirty="0"/>
              <a:t>Annual Education Conference</a:t>
            </a:r>
          </a:p>
        </p:txBody>
      </p:sp>
      <p:pic>
        <p:nvPicPr>
          <p:cNvPr id="6" name="Picture 5" descr="A black and blue background&#10;&#10;AI-generated content may be incorrect.">
            <a:extLst>
              <a:ext uri="{FF2B5EF4-FFF2-40B4-BE49-F238E27FC236}">
                <a16:creationId xmlns:a16="http://schemas.microsoft.com/office/drawing/2014/main" id="{C8B35AE3-3F21-4AC1-8229-27708169C2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29718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09780C8-D524-12F2-129E-E287EB84F9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1520" y="1645920"/>
            <a:ext cx="7924800" cy="933450"/>
          </a:xfrm>
        </p:spPr>
        <p:txBody>
          <a:bodyPr/>
          <a:lstStyle>
            <a:lvl1pPr>
              <a:buNone/>
              <a:defRPr sz="4000" b="1">
                <a:solidFill>
                  <a:schemeClr val="accent2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71588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288"/>
            <a:ext cx="121920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CAE5DD-7893-E213-26AE-0AB0DD42FF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3000" y="1524000"/>
            <a:ext cx="7696200" cy="895350"/>
          </a:xfrm>
        </p:spPr>
        <p:txBody>
          <a:bodyPr/>
          <a:lstStyle>
            <a:lvl1pPr>
              <a:buNone/>
              <a:defRPr sz="6000" b="1"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C568814-B46B-91BB-DBFE-5ACD4C0937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06640" y="6356350"/>
            <a:ext cx="45309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2026 NALP </a:t>
            </a:r>
            <a:r>
              <a:rPr lang="en-US" b="1" dirty="0"/>
              <a:t>Annual Education Conference</a:t>
            </a:r>
          </a:p>
        </p:txBody>
      </p:sp>
    </p:spTree>
    <p:extLst>
      <p:ext uri="{BB962C8B-B14F-4D97-AF65-F5344CB8AC3E}">
        <p14:creationId xmlns:p14="http://schemas.microsoft.com/office/powerpoint/2010/main" val="36047623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 -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 title="Decorative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405466"/>
            <a:ext cx="12192000" cy="36576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906059"/>
            <a:ext cx="7882467" cy="1694180"/>
          </a:xfrm>
        </p:spPr>
        <p:txBody>
          <a:bodyPr lIns="0" anchor="t">
            <a:noAutofit/>
          </a:bodyPr>
          <a:lstStyle>
            <a:lvl1pPr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C4758E6-94F6-3716-6371-20C2F3C7C9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06640" y="6356350"/>
            <a:ext cx="45309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2026 NALP </a:t>
            </a:r>
            <a:r>
              <a:rPr lang="en-US" b="1" dirty="0"/>
              <a:t>Annual Education Conference</a:t>
            </a:r>
          </a:p>
        </p:txBody>
      </p:sp>
    </p:spTree>
    <p:extLst>
      <p:ext uri="{BB962C8B-B14F-4D97-AF65-F5344CB8AC3E}">
        <p14:creationId xmlns:p14="http://schemas.microsoft.com/office/powerpoint/2010/main" val="11717688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 - oran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 title="Decorative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405466"/>
            <a:ext cx="12192000" cy="36576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906059"/>
            <a:ext cx="7882467" cy="1694180"/>
          </a:xfrm>
        </p:spPr>
        <p:txBody>
          <a:bodyPr lIns="0" anchor="t">
            <a:noAutofit/>
          </a:bodyPr>
          <a:lstStyle>
            <a:lvl1pPr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C4758E6-94F6-3716-6371-20C2F3C7C9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06640" y="6356350"/>
            <a:ext cx="45309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2026 NALP </a:t>
            </a:r>
            <a:r>
              <a:rPr lang="en-US" b="1" dirty="0"/>
              <a:t>Annual Education Conference</a:t>
            </a:r>
          </a:p>
        </p:txBody>
      </p:sp>
    </p:spTree>
    <p:extLst>
      <p:ext uri="{BB962C8B-B14F-4D97-AF65-F5344CB8AC3E}">
        <p14:creationId xmlns:p14="http://schemas.microsoft.com/office/powerpoint/2010/main" val="40729194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 - wav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 title="Decorative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405466"/>
            <a:ext cx="12192000" cy="3657601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906059"/>
            <a:ext cx="7882467" cy="1694180"/>
          </a:xfrm>
        </p:spPr>
        <p:txBody>
          <a:bodyPr lIns="0" anchor="t">
            <a:noAutofit/>
          </a:bodyPr>
          <a:lstStyle>
            <a:lvl1pPr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149BEBB-35A0-5E9F-5A0D-F0ECE2B96A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06640" y="6356350"/>
            <a:ext cx="45309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2026 NALP </a:t>
            </a:r>
            <a:r>
              <a:rPr lang="en-US" b="1" dirty="0"/>
              <a:t>Annual Education Conference</a:t>
            </a:r>
          </a:p>
        </p:txBody>
      </p:sp>
    </p:spTree>
    <p:extLst>
      <p:ext uri="{BB962C8B-B14F-4D97-AF65-F5344CB8AC3E}">
        <p14:creationId xmlns:p14="http://schemas.microsoft.com/office/powerpoint/2010/main" val="27217497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5399" y="3107447"/>
            <a:ext cx="7252505" cy="891250"/>
          </a:xfrm>
        </p:spPr>
        <p:txBody>
          <a:bodyPr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5400" y="4195470"/>
            <a:ext cx="7252504" cy="338549"/>
          </a:xfrm>
        </p:spPr>
        <p:txBody>
          <a:bodyPr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7" name="Rectangle 6" title="Decorative"/>
          <p:cNvSpPr/>
          <p:nvPr userDrawn="1"/>
        </p:nvSpPr>
        <p:spPr>
          <a:xfrm>
            <a:off x="1238104" y="860778"/>
            <a:ext cx="9715792" cy="5136445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F901B1C1-7271-E974-7623-3D205F3C80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06640" y="6356350"/>
            <a:ext cx="45309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2026 NALP </a:t>
            </a:r>
            <a:r>
              <a:rPr lang="en-US" b="1"/>
              <a:t>Annual Education Conference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533285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Rectangle 1" title="Decorative"/>
          <p:cNvSpPr/>
          <p:nvPr userDrawn="1"/>
        </p:nvSpPr>
        <p:spPr>
          <a:xfrm>
            <a:off x="4769712" y="3138616"/>
            <a:ext cx="7422288" cy="32127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4413" y="4304207"/>
            <a:ext cx="6439156" cy="891250"/>
          </a:xfrm>
        </p:spPr>
        <p:txBody>
          <a:bodyPr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14413" y="5505120"/>
            <a:ext cx="6439155" cy="338549"/>
          </a:xfrm>
        </p:spPr>
        <p:txBody>
          <a:bodyPr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472E29C-82DA-E860-D319-E226910C67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06640" y="6356350"/>
            <a:ext cx="45309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2026 NALP </a:t>
            </a:r>
            <a:r>
              <a:rPr lang="en-US" b="1" dirty="0"/>
              <a:t>Annual Education Conference</a:t>
            </a:r>
          </a:p>
        </p:txBody>
      </p:sp>
    </p:spTree>
    <p:extLst>
      <p:ext uri="{BB962C8B-B14F-4D97-AF65-F5344CB8AC3E}">
        <p14:creationId xmlns:p14="http://schemas.microsoft.com/office/powerpoint/2010/main" val="42356504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5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73179"/>
            <a:ext cx="6826342" cy="2188805"/>
          </a:xfrm>
        </p:spPr>
        <p:txBody>
          <a:bodyPr rIns="457200" anchor="ctr">
            <a:noAutofit/>
          </a:bodyPr>
          <a:lstStyle>
            <a:lvl1pPr algn="r">
              <a:defRPr sz="5000" b="1">
                <a:solidFill>
                  <a:schemeClr val="accent2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12" title="Decorative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64542" y="3665204"/>
            <a:ext cx="4527458" cy="2196780"/>
          </a:xfrm>
          <a:solidFill>
            <a:schemeClr val="accent2"/>
          </a:solidFill>
        </p:spPr>
        <p:txBody>
          <a:bodyPr lIns="274320" tIns="182880" rIns="182880" bIns="182880" anchor="ctr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6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7664541" y="3673179"/>
            <a:ext cx="1" cy="2188805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97A47289-6BB0-3DF8-98EB-1C77609000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06640" y="6356350"/>
            <a:ext cx="45309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2026 NALP </a:t>
            </a:r>
            <a:r>
              <a:rPr lang="en-US" b="1" dirty="0"/>
              <a:t>Annual Education Conference</a:t>
            </a:r>
          </a:p>
        </p:txBody>
      </p:sp>
    </p:spTree>
    <p:extLst>
      <p:ext uri="{BB962C8B-B14F-4D97-AF65-F5344CB8AC3E}">
        <p14:creationId xmlns:p14="http://schemas.microsoft.com/office/powerpoint/2010/main" val="11327372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ivide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Rectangle 1" title="Decorative"/>
          <p:cNvSpPr/>
          <p:nvPr userDrawn="1"/>
        </p:nvSpPr>
        <p:spPr>
          <a:xfrm>
            <a:off x="0" y="4203058"/>
            <a:ext cx="12192000" cy="21967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821" y="4211033"/>
            <a:ext cx="6826342" cy="2188805"/>
          </a:xfrm>
        </p:spPr>
        <p:txBody>
          <a:bodyPr rIns="457200" anchor="ctr">
            <a:noAutofit/>
          </a:bodyPr>
          <a:lstStyle>
            <a:lvl1pPr algn="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37164" y="4203058"/>
            <a:ext cx="4527458" cy="2196780"/>
          </a:xfrm>
          <a:noFill/>
        </p:spPr>
        <p:txBody>
          <a:bodyPr lIns="274320" tIns="182880" rIns="182880" bIns="182880" anchor="ctr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3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7337163" y="4557943"/>
            <a:ext cx="1" cy="1494984"/>
          </a:xfrm>
          <a:prstGeom prst="line">
            <a:avLst/>
          </a:prstGeom>
          <a:ln w="762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BD13045-A2C8-12F8-2D53-C9BD38D7CF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06640" y="6356350"/>
            <a:ext cx="45309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2026 NALP </a:t>
            </a:r>
            <a:r>
              <a:rPr lang="en-US" b="1" dirty="0"/>
              <a:t>Annual Education Conference</a:t>
            </a:r>
          </a:p>
        </p:txBody>
      </p:sp>
    </p:spTree>
    <p:extLst>
      <p:ext uri="{BB962C8B-B14F-4D97-AF65-F5344CB8AC3E}">
        <p14:creationId xmlns:p14="http://schemas.microsoft.com/office/powerpoint/2010/main" val="28570058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87474" y="3665204"/>
            <a:ext cx="7304526" cy="2196780"/>
          </a:xfrm>
          <a:solidFill>
            <a:schemeClr val="accent2"/>
          </a:solidFill>
        </p:spPr>
        <p:txBody>
          <a:bodyPr lIns="274320" tIns="182880" rIns="182880" bIns="18288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i="0" kern="1200" spc="-150" dirty="0">
                <a:solidFill>
                  <a:schemeClr val="bg1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4887473" y="3665204"/>
            <a:ext cx="1" cy="2188805"/>
          </a:xfrm>
          <a:prstGeom prst="line">
            <a:avLst/>
          </a:prstGeom>
          <a:ln w="76200">
            <a:solidFill>
              <a:schemeClr val="accent1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15548E7-30B7-3D6A-2C62-696719AC3A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06640" y="6356350"/>
            <a:ext cx="45309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/>
              <a:t>2026 NALP </a:t>
            </a:r>
            <a:r>
              <a:rPr lang="en-US" b="1"/>
              <a:t>Annual Education Conference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597402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dient_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ED4335F-7703-4DE0-D3C7-6E2727384962}"/>
              </a:ext>
            </a:extLst>
          </p:cNvPr>
          <p:cNvSpPr/>
          <p:nvPr userDrawn="1"/>
        </p:nvSpPr>
        <p:spPr>
          <a:xfrm>
            <a:off x="-2" y="-57626"/>
            <a:ext cx="12192000" cy="6915626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93D1D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C8969A50-4A3F-C159-ED4F-27781D65E4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06640" y="6356350"/>
            <a:ext cx="45309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2026 NALP </a:t>
            </a:r>
            <a:r>
              <a:rPr lang="en-US" b="1"/>
              <a:t>Annual Education Conference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00455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ack and blue background&#10;&#10;AI-generated content may be incorrect.">
            <a:extLst>
              <a:ext uri="{FF2B5EF4-FFF2-40B4-BE49-F238E27FC236}">
                <a16:creationId xmlns:a16="http://schemas.microsoft.com/office/drawing/2014/main" id="{20146447-5701-7B7D-EB98-B34E054642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2971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520" y="1645920"/>
            <a:ext cx="2730962" cy="1005840"/>
          </a:xfrm>
          <a:noFill/>
        </p:spPr>
        <p:txBody>
          <a:bodyPr vert="horz" lIns="0" tIns="45720" rIns="91440" bIns="0" rtlCol="0" anchor="t">
            <a:noAutofit/>
          </a:bodyPr>
          <a:lstStyle>
            <a:lvl1pPr>
              <a:defRPr lang="en-US" sz="4000" b="1">
                <a:solidFill>
                  <a:schemeClr val="accent2">
                    <a:lumMod val="75000"/>
                  </a:schemeClr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Agenda</a:t>
            </a:r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5312" y="1645920"/>
            <a:ext cx="7198487" cy="4540250"/>
          </a:xfrm>
        </p:spPr>
        <p:txBody>
          <a:bodyPr anchor="t">
            <a:normAutofit/>
          </a:bodyPr>
          <a:lstStyle>
            <a:lvl1pPr marL="0" indent="0">
              <a:spcAft>
                <a:spcPts val="600"/>
              </a:spcAft>
              <a:buNone/>
              <a:defRPr sz="1800">
                <a:solidFill>
                  <a:schemeClr val="bg2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2C97BF3-92AA-A839-3239-DD54DA4CF2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06640" y="6356350"/>
            <a:ext cx="45309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2026 NALP </a:t>
            </a:r>
            <a:r>
              <a:rPr lang="en-US" b="1" dirty="0"/>
              <a:t>Annual Education Conference</a:t>
            </a:r>
          </a:p>
        </p:txBody>
      </p:sp>
    </p:spTree>
    <p:extLst>
      <p:ext uri="{BB962C8B-B14F-4D97-AF65-F5344CB8AC3E}">
        <p14:creationId xmlns:p14="http://schemas.microsoft.com/office/powerpoint/2010/main" val="12260604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19400E0-1705-E091-78D1-DD3604256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06640" y="6356350"/>
            <a:ext cx="45309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2026 NALP </a:t>
            </a:r>
            <a:r>
              <a:rPr lang="en-US" b="1" dirty="0"/>
              <a:t>Annual Education Conference</a:t>
            </a:r>
          </a:p>
        </p:txBody>
      </p:sp>
    </p:spTree>
    <p:extLst>
      <p:ext uri="{BB962C8B-B14F-4D97-AF65-F5344CB8AC3E}">
        <p14:creationId xmlns:p14="http://schemas.microsoft.com/office/powerpoint/2010/main" val="21921836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37084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Rectangle 10" title="Decorative"/>
          <p:cNvSpPr/>
          <p:nvPr userDrawn="1"/>
        </p:nvSpPr>
        <p:spPr>
          <a:xfrm>
            <a:off x="3708400" y="0"/>
            <a:ext cx="4775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2921" y="936980"/>
            <a:ext cx="3686159" cy="1466055"/>
          </a:xfrm>
        </p:spPr>
        <p:txBody>
          <a:bodyPr lIns="0" anchor="t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52988" y="2407322"/>
            <a:ext cx="3686025" cy="382749"/>
          </a:xfrm>
        </p:spPr>
        <p:txBody>
          <a:bodyPr lIns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52921" y="2811606"/>
            <a:ext cx="3686159" cy="3044825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483600" y="0"/>
            <a:ext cx="37084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DA7CA36-5DB6-FB39-8DCF-B6216C46E5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85136" y="6356350"/>
            <a:ext cx="45309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2026 NALP </a:t>
            </a:r>
            <a:r>
              <a:rPr lang="en-US" b="1" dirty="0"/>
              <a:t>Annual Education Conference</a:t>
            </a:r>
          </a:p>
        </p:txBody>
      </p:sp>
    </p:spTree>
    <p:extLst>
      <p:ext uri="{BB962C8B-B14F-4D97-AF65-F5344CB8AC3E}">
        <p14:creationId xmlns:p14="http://schemas.microsoft.com/office/powerpoint/2010/main" val="31550643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 title="Decorative"/>
          <p:cNvSpPr/>
          <p:nvPr userDrawn="1"/>
        </p:nvSpPr>
        <p:spPr>
          <a:xfrm>
            <a:off x="0" y="4735870"/>
            <a:ext cx="12192000" cy="15004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6" y="5074550"/>
            <a:ext cx="8717280" cy="823070"/>
          </a:xfrm>
          <a:noFill/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72BEFCC-1150-3800-EF22-164F8C3850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06640" y="6356350"/>
            <a:ext cx="45309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2026 NALP </a:t>
            </a:r>
            <a:r>
              <a:rPr lang="en-US" b="1" dirty="0"/>
              <a:t>Annual Education Conference</a:t>
            </a:r>
          </a:p>
        </p:txBody>
      </p:sp>
    </p:spTree>
    <p:extLst>
      <p:ext uri="{BB962C8B-B14F-4D97-AF65-F5344CB8AC3E}">
        <p14:creationId xmlns:p14="http://schemas.microsoft.com/office/powerpoint/2010/main" val="382633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DI: title and single colum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F6FE0DC0-B0D7-F4D6-8038-177AD7A8C21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5462" y="2831244"/>
            <a:ext cx="10814538" cy="3534001"/>
          </a:xfrm>
        </p:spPr>
        <p:txBody>
          <a:bodyPr lIns="0" tIns="228600" rIns="0" bIns="0">
            <a:normAutofit/>
          </a:bodyPr>
          <a:lstStyle>
            <a:lvl1pPr marL="283464" indent="-283464">
              <a:spcBef>
                <a:spcPts val="1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rgbClr val="333333"/>
                </a:solidFill>
              </a:defRPr>
            </a:lvl1pPr>
            <a:lvl2pPr indent="-283464">
              <a:spcBef>
                <a:spcPts val="1800"/>
              </a:spcBef>
              <a:buClr>
                <a:schemeClr val="accent1"/>
              </a:buClr>
              <a:defRPr sz="2000">
                <a:solidFill>
                  <a:srgbClr val="333333"/>
                </a:solidFill>
              </a:defRPr>
            </a:lvl2pPr>
            <a:lvl3pPr indent="-283464">
              <a:spcBef>
                <a:spcPts val="1800"/>
              </a:spcBef>
              <a:buClr>
                <a:schemeClr val="accent1"/>
              </a:buClr>
              <a:defRPr sz="2000">
                <a:solidFill>
                  <a:srgbClr val="333333"/>
                </a:solidFill>
              </a:defRPr>
            </a:lvl3pPr>
            <a:lvl4pPr indent="-283464">
              <a:spcBef>
                <a:spcPts val="1800"/>
              </a:spcBef>
              <a:buClr>
                <a:schemeClr val="accent1"/>
              </a:buClr>
              <a:defRPr sz="2000">
                <a:solidFill>
                  <a:srgbClr val="333333"/>
                </a:solidFill>
              </a:defRPr>
            </a:lvl4pPr>
            <a:lvl5pPr indent="-283464">
              <a:spcBef>
                <a:spcPts val="1800"/>
              </a:spcBef>
              <a:buClr>
                <a:schemeClr val="accent1"/>
              </a:buClr>
              <a:defRPr sz="20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5381B5A-4481-7B1B-E6FD-30A6303514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5462" y="1124712"/>
            <a:ext cx="10814538" cy="155448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ctr">
              <a:defRPr sz="4400" b="1" i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0A0E99C-F951-7D7E-238C-BA7E3F0B8E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06640" y="6356350"/>
            <a:ext cx="45309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2026 NALP </a:t>
            </a:r>
            <a:r>
              <a:rPr lang="en-US" b="1" dirty="0"/>
              <a:t>Annual Education Conference</a:t>
            </a:r>
          </a:p>
        </p:txBody>
      </p:sp>
    </p:spTree>
    <p:extLst>
      <p:ext uri="{BB962C8B-B14F-4D97-AF65-F5344CB8AC3E}">
        <p14:creationId xmlns:p14="http://schemas.microsoft.com/office/powerpoint/2010/main" val="41877816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ivider 2"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Rectangle 1" title="Decorative"/>
          <p:cNvSpPr/>
          <p:nvPr userDrawn="1"/>
        </p:nvSpPr>
        <p:spPr>
          <a:xfrm>
            <a:off x="0" y="4203058"/>
            <a:ext cx="12192000" cy="219678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821" y="4211033"/>
            <a:ext cx="6826342" cy="2188805"/>
          </a:xfrm>
        </p:spPr>
        <p:txBody>
          <a:bodyPr rIns="457200" anchor="ctr">
            <a:noAutofit/>
          </a:bodyPr>
          <a:lstStyle>
            <a:lvl1pPr algn="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37164" y="4203058"/>
            <a:ext cx="4527458" cy="2196780"/>
          </a:xfrm>
          <a:noFill/>
        </p:spPr>
        <p:txBody>
          <a:bodyPr lIns="274320" tIns="182880" rIns="182880" bIns="182880" anchor="ctr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3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7337163" y="4557943"/>
            <a:ext cx="1" cy="1494984"/>
          </a:xfrm>
          <a:prstGeom prst="line">
            <a:avLst/>
          </a:prstGeom>
          <a:ln w="762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2ECA75C-3A03-6E75-B100-32400BA848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06640" y="6356350"/>
            <a:ext cx="45309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2026 NALP </a:t>
            </a:r>
            <a:r>
              <a:rPr lang="en-US" b="1" dirty="0"/>
              <a:t>Annual Education Conference</a:t>
            </a:r>
          </a:p>
        </p:txBody>
      </p:sp>
    </p:spTree>
    <p:extLst>
      <p:ext uri="{BB962C8B-B14F-4D97-AF65-F5344CB8AC3E}">
        <p14:creationId xmlns:p14="http://schemas.microsoft.com/office/powerpoint/2010/main" val="9341788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ivide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Rectangle 1" title="Decorative"/>
          <p:cNvSpPr/>
          <p:nvPr userDrawn="1"/>
        </p:nvSpPr>
        <p:spPr>
          <a:xfrm>
            <a:off x="0" y="4203058"/>
            <a:ext cx="12192000" cy="21967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821" y="4211033"/>
            <a:ext cx="6826342" cy="2188805"/>
          </a:xfrm>
        </p:spPr>
        <p:txBody>
          <a:bodyPr rIns="457200" anchor="ctr">
            <a:noAutofit/>
          </a:bodyPr>
          <a:lstStyle>
            <a:lvl1pPr algn="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37164" y="4203058"/>
            <a:ext cx="4527458" cy="2196780"/>
          </a:xfrm>
          <a:noFill/>
        </p:spPr>
        <p:txBody>
          <a:bodyPr lIns="274320" tIns="182880" rIns="182880" bIns="182880" anchor="ctr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3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7337163" y="4557943"/>
            <a:ext cx="1" cy="1494984"/>
          </a:xfrm>
          <a:prstGeom prst="line">
            <a:avLst/>
          </a:prstGeom>
          <a:ln w="762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2A9EAE3-28F4-3BBF-BCC9-FA39761C0A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06640" y="6356350"/>
            <a:ext cx="45309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2026 NALP </a:t>
            </a:r>
            <a:r>
              <a:rPr lang="en-US" b="1" dirty="0"/>
              <a:t>Annual Education Conference</a:t>
            </a:r>
          </a:p>
        </p:txBody>
      </p:sp>
    </p:spTree>
    <p:extLst>
      <p:ext uri="{BB962C8B-B14F-4D97-AF65-F5344CB8AC3E}">
        <p14:creationId xmlns:p14="http://schemas.microsoft.com/office/powerpoint/2010/main" val="14031690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 title="Decorative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64877" y="0"/>
            <a:ext cx="5927124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1529" y="2348736"/>
            <a:ext cx="4294206" cy="755650"/>
          </a:xfr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rgbClr val="333333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529" y="3075850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rgbClr val="333333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4" name="Text Placeholder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1529" y="4645828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rgbClr val="333333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5" name="Text Placeholder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1529" y="3860839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rgbClr val="333333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6" name="Text Placeholder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1529" y="5430816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rgbClr val="333333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" name="Rectangle 2" title="Decorative">
            <a:extLst>
              <a:ext uri="{FF2B5EF4-FFF2-40B4-BE49-F238E27FC236}">
                <a16:creationId xmlns:a16="http://schemas.microsoft.com/office/drawing/2014/main" id="{E2F3CED5-D6C7-4A0B-B731-FDB78F4E3341}"/>
              </a:ext>
            </a:extLst>
          </p:cNvPr>
          <p:cNvSpPr/>
          <p:nvPr userDrawn="1"/>
        </p:nvSpPr>
        <p:spPr>
          <a:xfrm>
            <a:off x="353385" y="0"/>
            <a:ext cx="4572513" cy="20593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hape 62" title="Decorative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1560255" y="445140"/>
            <a:ext cx="0" cy="1930310"/>
          </a:xfrm>
          <a:prstGeom prst="line">
            <a:avLst/>
          </a:prstGeom>
          <a:ln w="76200">
            <a:solidFill>
              <a:schemeClr val="tx2"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5100" y="192385"/>
            <a:ext cx="2924277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Agenda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40D3E471-202F-4170-F618-24D7BCEF25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2830" y="6356350"/>
            <a:ext cx="45309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2026 NALP </a:t>
            </a:r>
            <a:r>
              <a:rPr lang="en-US" b="1" dirty="0"/>
              <a:t>Annual Education Conference</a:t>
            </a:r>
          </a:p>
        </p:txBody>
      </p:sp>
    </p:spTree>
    <p:extLst>
      <p:ext uri="{BB962C8B-B14F-4D97-AF65-F5344CB8AC3E}">
        <p14:creationId xmlns:p14="http://schemas.microsoft.com/office/powerpoint/2010/main" val="25734128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 title="Decorative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" y="0"/>
            <a:ext cx="4910666" cy="6858000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Rectangle 2" title="Decorative"/>
          <p:cNvSpPr/>
          <p:nvPr userDrawn="1"/>
        </p:nvSpPr>
        <p:spPr>
          <a:xfrm>
            <a:off x="4910667" y="0"/>
            <a:ext cx="117404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5131" y="879710"/>
            <a:ext cx="4801847" cy="75565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333333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95131" y="1956155"/>
            <a:ext cx="4801847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rgbClr val="333333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4" name="Text Placeholder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95131" y="3032600"/>
            <a:ext cx="4801847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rgbClr val="333333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5" name="Text Placeholder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95131" y="4109045"/>
            <a:ext cx="4801847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rgbClr val="333333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6" name="Text Placeholder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5131" y="5185490"/>
            <a:ext cx="4801847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rgbClr val="333333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7" name="Text Placeholder 30">
            <a:extLst>
              <a:ext uri="{FF2B5EF4-FFF2-40B4-BE49-F238E27FC236}">
                <a16:creationId xmlns:a16="http://schemas.microsoft.com/office/drawing/2014/main" id="{2D435A30-7C8E-4847-B027-91CBFA1592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84074" y="879710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 dirty="0"/>
              <a:t>1</a:t>
            </a:r>
          </a:p>
        </p:txBody>
      </p:sp>
      <p:sp>
        <p:nvSpPr>
          <p:cNvPr id="38" name="Text Placeholder 30">
            <a:extLst>
              <a:ext uri="{FF2B5EF4-FFF2-40B4-BE49-F238E27FC236}">
                <a16:creationId xmlns:a16="http://schemas.microsoft.com/office/drawing/2014/main" id="{819BB324-34C6-4FF7-8780-D294AC6EC5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84074" y="1956155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9" name="Text Placeholder 30">
            <a:extLst>
              <a:ext uri="{FF2B5EF4-FFF2-40B4-BE49-F238E27FC236}">
                <a16:creationId xmlns:a16="http://schemas.microsoft.com/office/drawing/2014/main" id="{43B3C496-FB0A-4924-A341-696D17E2D9C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84074" y="3032600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40" name="Text Placeholder 30">
            <a:extLst>
              <a:ext uri="{FF2B5EF4-FFF2-40B4-BE49-F238E27FC236}">
                <a16:creationId xmlns:a16="http://schemas.microsoft.com/office/drawing/2014/main" id="{FEACD5FF-800E-4BB0-82F3-2E0AEF1215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84074" y="4109045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4</a:t>
            </a:r>
          </a:p>
        </p:txBody>
      </p:sp>
      <p:sp>
        <p:nvSpPr>
          <p:cNvPr id="41" name="Text Placeholder 30">
            <a:extLst>
              <a:ext uri="{FF2B5EF4-FFF2-40B4-BE49-F238E27FC236}">
                <a16:creationId xmlns:a16="http://schemas.microsoft.com/office/drawing/2014/main" id="{58B97284-E1BE-4DCD-9CC1-C441D1A8573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84074" y="5185490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5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6626" y="3727361"/>
            <a:ext cx="239503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lvl="0"/>
            <a:r>
              <a:rPr lang="en-US" noProof="0"/>
              <a:t>Agenda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84B9FDFE-29F0-CA93-F6D7-07A1C5691B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2830" y="6356350"/>
            <a:ext cx="45309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2026 NALP </a:t>
            </a:r>
            <a:r>
              <a:rPr lang="en-US" b="1" dirty="0"/>
              <a:t>Annual Education Conference</a:t>
            </a:r>
          </a:p>
        </p:txBody>
      </p:sp>
    </p:spTree>
    <p:extLst>
      <p:ext uri="{BB962C8B-B14F-4D97-AF65-F5344CB8AC3E}">
        <p14:creationId xmlns:p14="http://schemas.microsoft.com/office/powerpoint/2010/main" val="42831458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354" y="2596916"/>
            <a:ext cx="4385841" cy="1325563"/>
          </a:xfrm>
        </p:spPr>
        <p:txBody>
          <a:bodyPr anchor="b"/>
          <a:lstStyle>
            <a:lvl1pPr algn="l">
              <a:defRPr>
                <a:solidFill>
                  <a:schemeClr val="accent2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1"/>
            <a:ext cx="6096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9353" y="4628132"/>
            <a:ext cx="4385841" cy="132556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rgbClr val="4D4D4D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9353" y="4165142"/>
            <a:ext cx="4385841" cy="382749"/>
          </a:xfrm>
        </p:spPr>
        <p:txBody>
          <a:bodyPr anchor="b">
            <a:normAutofit/>
          </a:bodyPr>
          <a:lstStyle>
            <a:lvl1pPr marL="0" indent="0" algn="l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hape 62" title="Decorative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flipV="1">
            <a:off x="527427" y="1631760"/>
            <a:ext cx="0" cy="4321933"/>
          </a:xfrm>
          <a:prstGeom prst="line">
            <a:avLst/>
          </a:prstGeom>
          <a:ln w="76200">
            <a:solidFill>
              <a:schemeClr val="accent2">
                <a:lumMod val="75000"/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9" name="Picture Placeholder 5" title="Decorative">
            <a:extLst>
              <a:ext uri="{FF2B5EF4-FFF2-40B4-BE49-F238E27FC236}">
                <a16:creationId xmlns:a16="http://schemas.microsoft.com/office/drawing/2014/main" id="{EADDC907-00BA-437D-8631-DCDAA19616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9354" y="1631760"/>
            <a:ext cx="804759" cy="804759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355A096-6A49-1DEB-446C-B97D3A290F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2830" y="6356350"/>
            <a:ext cx="45309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2026 NALP </a:t>
            </a:r>
            <a:r>
              <a:rPr lang="en-US" b="1" dirty="0"/>
              <a:t>Annual Education Conference</a:t>
            </a:r>
          </a:p>
        </p:txBody>
      </p:sp>
    </p:spTree>
    <p:extLst>
      <p:ext uri="{BB962C8B-B14F-4D97-AF65-F5344CB8AC3E}">
        <p14:creationId xmlns:p14="http://schemas.microsoft.com/office/powerpoint/2010/main" val="19849342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1E5DCEB-1CC8-4AEE-9DEC-6C62AD4FB42C}"/>
              </a:ext>
            </a:extLst>
          </p:cNvPr>
          <p:cNvSpPr/>
          <p:nvPr userDrawn="1"/>
        </p:nvSpPr>
        <p:spPr>
          <a:xfrm>
            <a:off x="0" y="3429000"/>
            <a:ext cx="6096001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096000" cy="3429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7825" y="1190909"/>
            <a:ext cx="4554008" cy="1325563"/>
          </a:xfrm>
        </p:spPr>
        <p:txBody>
          <a:bodyPr lIns="0" anchor="b">
            <a:normAutofit/>
          </a:bodyPr>
          <a:lstStyle>
            <a:lvl1pPr algn="l">
              <a:defRPr sz="40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97253" y="2516138"/>
            <a:ext cx="4544580" cy="382749"/>
          </a:xfrm>
        </p:spPr>
        <p:txBody>
          <a:bodyPr vert="horz" lIns="0" tIns="45720" rIns="91440" bIns="45720" rtlCol="0" anchor="b">
            <a:normAutofit/>
          </a:bodyPr>
          <a:lstStyle>
            <a:lvl1pPr>
              <a:defRPr lang="en-US" sz="1600" b="1" dirty="0">
                <a:latin typeface="+mj-lt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add title here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97253" y="2920422"/>
            <a:ext cx="4544580" cy="3226378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rgbClr val="333333"/>
                </a:solidFill>
              </a:defRPr>
            </a:lvl1pPr>
            <a:lvl2pPr>
              <a:defRPr sz="1200">
                <a:solidFill>
                  <a:srgbClr val="333333"/>
                </a:solidFill>
              </a:defRPr>
            </a:lvl2pPr>
            <a:lvl3pPr>
              <a:defRPr sz="1100">
                <a:solidFill>
                  <a:srgbClr val="333333"/>
                </a:solidFill>
              </a:defRPr>
            </a:lvl3pPr>
            <a:lvl4pPr>
              <a:defRPr sz="1050">
                <a:solidFill>
                  <a:srgbClr val="333333"/>
                </a:solidFill>
              </a:defRPr>
            </a:lvl4pPr>
            <a:lvl5pPr>
              <a:defRPr sz="105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199" y="3606800"/>
            <a:ext cx="4927601" cy="2540000"/>
          </a:xfrm>
        </p:spPr>
        <p:txBody>
          <a:bodyPr lIns="0" tIns="7200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11834A-C292-1E7C-2593-094377A9C8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2830" y="6356350"/>
            <a:ext cx="45309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2026 NALP </a:t>
            </a:r>
            <a:r>
              <a:rPr lang="en-US" b="1" dirty="0"/>
              <a:t>Annual Education Conference</a:t>
            </a:r>
          </a:p>
        </p:txBody>
      </p:sp>
    </p:spTree>
    <p:extLst>
      <p:ext uri="{BB962C8B-B14F-4D97-AF65-F5344CB8AC3E}">
        <p14:creationId xmlns:p14="http://schemas.microsoft.com/office/powerpoint/2010/main" val="2616603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288"/>
            <a:ext cx="12192000" cy="46185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B940F57-02B1-4B56-8BA7-24557BFCBB01}"/>
              </a:ext>
            </a:extLst>
          </p:cNvPr>
          <p:cNvSpPr/>
          <p:nvPr userDrawn="1"/>
        </p:nvSpPr>
        <p:spPr>
          <a:xfrm>
            <a:off x="0" y="4622800"/>
            <a:ext cx="12192000" cy="23055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5037721"/>
            <a:ext cx="9575801" cy="891250"/>
          </a:xfrm>
        </p:spPr>
        <p:txBody>
          <a:bodyPr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6125744"/>
            <a:ext cx="9575800" cy="338549"/>
          </a:xfrm>
        </p:spPr>
        <p:txBody>
          <a:bodyPr>
            <a:normAutofit/>
          </a:bodyPr>
          <a:lstStyle>
            <a:lvl1pPr marL="0" indent="0">
              <a:buNone/>
              <a:defRPr sz="1600" spc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6999810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 title="Decorative">
            <a:extLst>
              <a:ext uri="{FF2B5EF4-FFF2-40B4-BE49-F238E27FC236}">
                <a16:creationId xmlns:a16="http://schemas.microsoft.com/office/drawing/2014/main" id="{09156155-C47D-47A0-A08D-DCAC4D742D3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340889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itle 1" title="Decorative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-1" y="3408891"/>
            <a:ext cx="12203575" cy="3449109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68750" y="3666354"/>
            <a:ext cx="3448800" cy="382749"/>
          </a:xfrm>
        </p:spPr>
        <p:txBody>
          <a:bodyPr lIns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54055" y="3666354"/>
            <a:ext cx="3450265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/>
            <a:r>
              <a:rPr lang="en-US" dirty="0"/>
              <a:t>Click to add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68447" y="4070639"/>
            <a:ext cx="3448800" cy="2253961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54055" y="4070639"/>
            <a:ext cx="3450265" cy="2253961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49104"/>
            <a:ext cx="3136900" cy="2168682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568D30CD-9269-BEA3-C178-48C97DA284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2830" y="6356350"/>
            <a:ext cx="45309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2026 NALP </a:t>
            </a:r>
            <a:r>
              <a:rPr lang="en-US" b="1" dirty="0"/>
              <a:t>Annual Education Conference</a:t>
            </a:r>
          </a:p>
        </p:txBody>
      </p:sp>
    </p:spTree>
    <p:extLst>
      <p:ext uri="{BB962C8B-B14F-4D97-AF65-F5344CB8AC3E}">
        <p14:creationId xmlns:p14="http://schemas.microsoft.com/office/powerpoint/2010/main" val="10072104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 title="Decorative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-1" y="2360141"/>
            <a:ext cx="6096001" cy="4497859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Title 1" title="Decorative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6095999" y="2360141"/>
            <a:ext cx="6096001" cy="449785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7607" y="2962016"/>
            <a:ext cx="4340785" cy="382749"/>
          </a:xfrm>
        </p:spPr>
        <p:txBody>
          <a:bodyPr lIns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72685" y="2962016"/>
            <a:ext cx="4342629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rgbClr val="00405C"/>
                </a:solidFill>
                <a:latin typeface="+mj-lt"/>
              </a:defRPr>
            </a:lvl1pPr>
          </a:lstStyle>
          <a:p>
            <a:pPr marL="228600" lvl="0" indent="-228600"/>
            <a:r>
              <a:rPr lang="en-US" dirty="0"/>
              <a:t>Click to add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7607" y="3366301"/>
            <a:ext cx="4340785" cy="2253961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72685" y="3366301"/>
            <a:ext cx="4342629" cy="2253961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rgbClr val="333333"/>
                </a:solidFill>
              </a:defRPr>
            </a:lvl1pPr>
            <a:lvl2pPr>
              <a:defRPr sz="1200">
                <a:solidFill>
                  <a:srgbClr val="333333"/>
                </a:solidFill>
              </a:defRPr>
            </a:lvl2pPr>
            <a:lvl3pPr>
              <a:defRPr sz="1100">
                <a:solidFill>
                  <a:srgbClr val="333333"/>
                </a:solidFill>
              </a:defRPr>
            </a:lvl3pPr>
            <a:lvl4pPr>
              <a:defRPr sz="1050">
                <a:solidFill>
                  <a:srgbClr val="333333"/>
                </a:solidFill>
              </a:defRPr>
            </a:lvl4pPr>
            <a:lvl5pPr>
              <a:defRPr sz="105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215" y="358610"/>
            <a:ext cx="7135570" cy="822240"/>
          </a:xfrm>
        </p:spPr>
        <p:txBody>
          <a:bodyPr lIns="0" anchor="t">
            <a:normAutofit/>
          </a:bodyPr>
          <a:lstStyle>
            <a:lvl1pPr algn="ctr">
              <a:defRPr sz="40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tx2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6CEE7304-FE7E-FFC7-B960-0AFD49A865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2830" y="6356350"/>
            <a:ext cx="45309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2026 NALP </a:t>
            </a:r>
            <a:r>
              <a:rPr lang="en-US" b="1" dirty="0"/>
              <a:t>Annual Education Conference</a:t>
            </a:r>
          </a:p>
        </p:txBody>
      </p:sp>
    </p:spTree>
    <p:extLst>
      <p:ext uri="{BB962C8B-B14F-4D97-AF65-F5344CB8AC3E}">
        <p14:creationId xmlns:p14="http://schemas.microsoft.com/office/powerpoint/2010/main" val="17234858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28658" y="836271"/>
            <a:ext cx="4263342" cy="518545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 title="Decorative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7597" y="836271"/>
            <a:ext cx="4262400" cy="5185458"/>
          </a:xfrm>
          <a:solidFill>
            <a:schemeClr val="accent2"/>
          </a:solidFill>
        </p:spPr>
        <p:txBody>
          <a:bodyPr lIns="252000" tIns="144000" rIns="14400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5033" y="1659770"/>
            <a:ext cx="2558005" cy="1325563"/>
          </a:xfrm>
        </p:spPr>
        <p:txBody>
          <a:bodyPr anchor="t"/>
          <a:lstStyle>
            <a:lvl1pPr algn="l"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Add Title</a:t>
            </a:r>
          </a:p>
        </p:txBody>
      </p:sp>
      <p:sp>
        <p:nvSpPr>
          <p:cNvPr id="9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756506" y="1915220"/>
            <a:ext cx="0" cy="2188805"/>
          </a:xfrm>
          <a:prstGeom prst="line">
            <a:avLst/>
          </a:prstGeom>
          <a:ln w="76200">
            <a:solidFill>
              <a:schemeClr val="tx2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CA7EA65-78B7-6190-A333-417176676F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06640" y="6356350"/>
            <a:ext cx="45309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2026 NALP </a:t>
            </a:r>
            <a:r>
              <a:rPr lang="en-US" b="1" dirty="0"/>
              <a:t>Annual Education Conference</a:t>
            </a:r>
          </a:p>
        </p:txBody>
      </p:sp>
    </p:spTree>
    <p:extLst>
      <p:ext uri="{BB962C8B-B14F-4D97-AF65-F5344CB8AC3E}">
        <p14:creationId xmlns:p14="http://schemas.microsoft.com/office/powerpoint/2010/main" val="32174074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199" y="4586456"/>
            <a:ext cx="10349090" cy="1577281"/>
          </a:xfrm>
          <a:noFill/>
          <a:ln>
            <a:noFill/>
          </a:ln>
        </p:spPr>
        <p:txBody>
          <a:bodyPr lIns="0" tIns="216000" r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717212"/>
            <a:ext cx="10349089" cy="854791"/>
          </a:xfrm>
        </p:spPr>
        <p:txBody>
          <a:bodyPr lIns="0" rIns="0" anchor="b"/>
          <a:lstStyle>
            <a:lvl1pPr algn="ctr"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836271"/>
            <a:ext cx="10349089" cy="251652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3D976BF-45BD-2A04-2E40-9434733BAB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06640" y="6356350"/>
            <a:ext cx="45309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2026 NALP </a:t>
            </a:r>
            <a:r>
              <a:rPr lang="en-US" b="1" dirty="0"/>
              <a:t>Annual Education Conference</a:t>
            </a:r>
          </a:p>
        </p:txBody>
      </p:sp>
    </p:spTree>
    <p:extLst>
      <p:ext uri="{BB962C8B-B14F-4D97-AF65-F5344CB8AC3E}">
        <p14:creationId xmlns:p14="http://schemas.microsoft.com/office/powerpoint/2010/main" val="5831282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title="Decorative">
            <a:extLst>
              <a:ext uri="{FF2B5EF4-FFF2-40B4-BE49-F238E27FC236}">
                <a16:creationId xmlns:a16="http://schemas.microsoft.com/office/drawing/2014/main" id="{9DF8596F-E730-47C4-86C3-F4A9B3F78268}"/>
              </a:ext>
            </a:extLst>
          </p:cNvPr>
          <p:cNvSpPr/>
          <p:nvPr userDrawn="1"/>
        </p:nvSpPr>
        <p:spPr>
          <a:xfrm>
            <a:off x="0" y="0"/>
            <a:ext cx="4745620" cy="3428990"/>
          </a:xfrm>
          <a:prstGeom prst="rect">
            <a:avLst/>
          </a:prstGeom>
          <a:solidFill>
            <a:schemeClr val="accent2"/>
          </a:solidFill>
        </p:spPr>
        <p:txBody>
          <a:bodyPr vert="horz" lIns="252000" tIns="144000" rIns="144000" bIns="45720" rtlCol="0">
            <a:noAutofit/>
          </a:bodyPr>
          <a:lstStyle/>
          <a:p>
            <a:pPr lvl="0" indent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1400" b="0" i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45620" y="3428990"/>
            <a:ext cx="7446380" cy="342900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59770"/>
            <a:ext cx="3085618" cy="1325563"/>
          </a:xfrm>
        </p:spPr>
        <p:txBody>
          <a:bodyPr lIns="0" anchor="t"/>
          <a:lstStyle>
            <a:lvl1pPr algn="l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Add Title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E0AB4DF-4264-4631-9A72-72B25F9BEE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59078" y="1197273"/>
            <a:ext cx="6121722" cy="382749"/>
          </a:xfrm>
        </p:spPr>
        <p:txBody>
          <a:bodyPr lIns="0" tIns="0" anchor="t">
            <a:norm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E3F0CD0-D764-45BB-9798-E9046593B3A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59078" y="1588155"/>
            <a:ext cx="6121722" cy="1397178"/>
          </a:xfrm>
        </p:spPr>
        <p:txBody>
          <a:bodyPr lIns="0" tIns="0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33333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E3F0CD0-D764-45BB-9798-E9046593B3A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0" y="3737092"/>
            <a:ext cx="3085618" cy="2663707"/>
          </a:xfrm>
        </p:spPr>
        <p:txBody>
          <a:bodyPr lIns="0" tIns="0"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33333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1F5BBC3-62FF-4BB6-7947-8AF0522951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06640" y="6356350"/>
            <a:ext cx="45309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2026 NALP </a:t>
            </a:r>
            <a:r>
              <a:rPr lang="en-US" b="1" dirty="0"/>
              <a:t>Annual Education Conference</a:t>
            </a:r>
          </a:p>
        </p:txBody>
      </p:sp>
    </p:spTree>
    <p:extLst>
      <p:ext uri="{BB962C8B-B14F-4D97-AF65-F5344CB8AC3E}">
        <p14:creationId xmlns:p14="http://schemas.microsoft.com/office/powerpoint/2010/main" val="33363622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532813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8DF09845-7890-4D10-A53B-2A4D05316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" y="5503766"/>
            <a:ext cx="8717280" cy="823070"/>
          </a:xfrm>
          <a:noFill/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C86174-F889-FC6E-5A33-E898D0349C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06640" y="6356350"/>
            <a:ext cx="45309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2026 NALP </a:t>
            </a:r>
            <a:r>
              <a:rPr lang="en-US" b="1" dirty="0"/>
              <a:t>Annual Education Conference</a:t>
            </a:r>
          </a:p>
        </p:txBody>
      </p:sp>
    </p:spTree>
    <p:extLst>
      <p:ext uri="{BB962C8B-B14F-4D97-AF65-F5344CB8AC3E}">
        <p14:creationId xmlns:p14="http://schemas.microsoft.com/office/powerpoint/2010/main" val="3661472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9B9B3BD2-24FF-4E30-B0DA-4DCD6E57D9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F92C0C-7E68-45AE-8824-6858C68747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2502" y="4973519"/>
            <a:ext cx="7299618" cy="1440000"/>
          </a:xfrm>
          <a:solidFill>
            <a:schemeClr val="accent2"/>
          </a:solidFill>
        </p:spPr>
        <p:txBody>
          <a:bodyPr lIns="216000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FFAADDA-15F6-AE9B-B591-CE163C8221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06640" y="6356350"/>
            <a:ext cx="45309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2026 NALP </a:t>
            </a:r>
            <a:r>
              <a:rPr lang="en-US" b="1" dirty="0"/>
              <a:t>Annual Education Conference</a:t>
            </a:r>
          </a:p>
        </p:txBody>
      </p:sp>
    </p:spTree>
    <p:extLst>
      <p:ext uri="{BB962C8B-B14F-4D97-AF65-F5344CB8AC3E}">
        <p14:creationId xmlns:p14="http://schemas.microsoft.com/office/powerpoint/2010/main" val="9536023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9B9B3BD2-24FF-4E30-B0DA-4DCD6E57D9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4211405-A504-0FA9-95F3-3EF7F5930D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06640" y="6356350"/>
            <a:ext cx="45309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2026 NALP </a:t>
            </a:r>
            <a:r>
              <a:rPr lang="en-US" b="1" dirty="0"/>
              <a:t>Annual Education Conference</a:t>
            </a:r>
          </a:p>
        </p:txBody>
      </p:sp>
    </p:spTree>
    <p:extLst>
      <p:ext uri="{BB962C8B-B14F-4D97-AF65-F5344CB8AC3E}">
        <p14:creationId xmlns:p14="http://schemas.microsoft.com/office/powerpoint/2010/main" val="26320271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80013"/>
            <a:ext cx="12192000" cy="54979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C77C6D1-4B09-EC71-9B50-6CC5872589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06640" y="6356350"/>
            <a:ext cx="45309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2026 NALP </a:t>
            </a:r>
            <a:r>
              <a:rPr lang="en-US" b="1" dirty="0"/>
              <a:t>Annual Education Conference</a:t>
            </a:r>
          </a:p>
        </p:txBody>
      </p:sp>
    </p:spTree>
    <p:extLst>
      <p:ext uri="{BB962C8B-B14F-4D97-AF65-F5344CB8AC3E}">
        <p14:creationId xmlns:p14="http://schemas.microsoft.com/office/powerpoint/2010/main" val="21259541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4735870"/>
            <a:ext cx="12192000" cy="150043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6" y="5074550"/>
            <a:ext cx="8717280" cy="823070"/>
          </a:xfrm>
          <a:noFill/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10F7C04-04C9-B071-544D-2D31285902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06640" y="6356350"/>
            <a:ext cx="45309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2026 </a:t>
            </a:r>
            <a:r>
              <a:rPr lang="en-US" b="1" dirty="0"/>
              <a:t>NALP Annual Education Conference</a:t>
            </a:r>
          </a:p>
        </p:txBody>
      </p:sp>
    </p:spTree>
    <p:extLst>
      <p:ext uri="{BB962C8B-B14F-4D97-AF65-F5344CB8AC3E}">
        <p14:creationId xmlns:p14="http://schemas.microsoft.com/office/powerpoint/2010/main" val="2713661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-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288"/>
            <a:ext cx="12192000" cy="46185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B940F57-02B1-4B56-8BA7-24557BFCBB01}"/>
              </a:ext>
            </a:extLst>
          </p:cNvPr>
          <p:cNvSpPr/>
          <p:nvPr userDrawn="1"/>
        </p:nvSpPr>
        <p:spPr>
          <a:xfrm>
            <a:off x="0" y="4622800"/>
            <a:ext cx="12192000" cy="23055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5037721"/>
            <a:ext cx="9575801" cy="891250"/>
          </a:xfrm>
        </p:spPr>
        <p:txBody>
          <a:bodyPr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6125744"/>
            <a:ext cx="9575800" cy="338549"/>
          </a:xfrm>
        </p:spPr>
        <p:txBody>
          <a:bodyPr>
            <a:normAutofit/>
          </a:bodyPr>
          <a:lstStyle>
            <a:lvl1pPr marL="0" indent="0">
              <a:buNone/>
              <a:defRPr sz="1600" spc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4760954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title="Decorative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6134100" y="0"/>
            <a:ext cx="6057900" cy="6857995"/>
          </a:xfrm>
          <a:prstGeom prst="rect">
            <a:avLst/>
          </a:prstGeom>
          <a:solidFill>
            <a:srgbClr val="DFE3E9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en-US" sz="1400" b="0" i="0" spc="0" noProof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2234610"/>
            <a:ext cx="4008437" cy="1395208"/>
          </a:xfrm>
        </p:spPr>
        <p:txBody>
          <a:bodyPr lIns="0" anchor="b"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noProof="0" dirty="0"/>
              <a:t>Click to Add Slide Title Here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3695479"/>
            <a:ext cx="4008437" cy="602887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dirty="0"/>
              <a:t>SUBTITLE HERE</a:t>
            </a:r>
          </a:p>
        </p:txBody>
      </p:sp>
      <p:sp>
        <p:nvSpPr>
          <p:cNvPr id="6" name="Picture Placeholder 5" title="Decorative">
            <a:extLst>
              <a:ext uri="{FF2B5EF4-FFF2-40B4-BE49-F238E27FC236}">
                <a16:creationId xmlns:a16="http://schemas.microsoft.com/office/drawing/2014/main" id="{8C7AA169-6546-4620-BD7B-7B36553C28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02922" y="954224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5" title="Decorative">
            <a:extLst>
              <a:ext uri="{FF2B5EF4-FFF2-40B4-BE49-F238E27FC236}">
                <a16:creationId xmlns:a16="http://schemas.microsoft.com/office/drawing/2014/main" id="{CE9C16DA-A24B-4516-BCC8-C747730478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02922" y="2245735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5" title="Decorative">
            <a:extLst>
              <a:ext uri="{FF2B5EF4-FFF2-40B4-BE49-F238E27FC236}">
                <a16:creationId xmlns:a16="http://schemas.microsoft.com/office/drawing/2014/main" id="{A498122E-BB6F-4765-B85E-6410B9CE17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02922" y="3537246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Picture Placeholder 5" title="Decorative">
            <a:extLst>
              <a:ext uri="{FF2B5EF4-FFF2-40B4-BE49-F238E27FC236}">
                <a16:creationId xmlns:a16="http://schemas.microsoft.com/office/drawing/2014/main" id="{D19B2F25-5E98-4166-8476-BE599D1612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602922" y="4828757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74809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3276108"/>
            <a:ext cx="0" cy="2188805"/>
          </a:xfrm>
          <a:prstGeom prst="line">
            <a:avLst/>
          </a:prstGeom>
          <a:ln w="76200">
            <a:solidFill>
              <a:schemeClr val="accent1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1EB49521-FD99-DDDD-73D6-D146A17C44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06640" y="6356350"/>
            <a:ext cx="45309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2026 NALP </a:t>
            </a:r>
            <a:r>
              <a:rPr lang="en-US" b="1" dirty="0"/>
              <a:t>Annual Education Conference</a:t>
            </a:r>
          </a:p>
        </p:txBody>
      </p:sp>
    </p:spTree>
    <p:extLst>
      <p:ext uri="{BB962C8B-B14F-4D97-AF65-F5344CB8AC3E}">
        <p14:creationId xmlns:p14="http://schemas.microsoft.com/office/powerpoint/2010/main" val="41946679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title="Decorative"/>
          <p:cNvSpPr/>
          <p:nvPr userDrawn="1"/>
        </p:nvSpPr>
        <p:spPr>
          <a:xfrm>
            <a:off x="0" y="1964267"/>
            <a:ext cx="3052729" cy="244350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 title="Decorative"/>
          <p:cNvSpPr/>
          <p:nvPr userDrawn="1"/>
        </p:nvSpPr>
        <p:spPr>
          <a:xfrm>
            <a:off x="6092848" y="1964267"/>
            <a:ext cx="3052729" cy="24435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 title="Decorative"/>
          <p:cNvSpPr/>
          <p:nvPr userDrawn="1"/>
        </p:nvSpPr>
        <p:spPr>
          <a:xfrm>
            <a:off x="9139272" y="4414498"/>
            <a:ext cx="3052729" cy="244350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FBBE79-9A2D-485C-A5FF-D6F6AFD2AFC3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106887" y="616350"/>
            <a:ext cx="7978227" cy="1062602"/>
          </a:xfrm>
        </p:spPr>
        <p:txBody>
          <a:bodyPr lIns="0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Picture Placeholder 4" title="Decorative">
            <a:extLst>
              <a:ext uri="{FF2B5EF4-FFF2-40B4-BE49-F238E27FC236}">
                <a16:creationId xmlns:a16="http://schemas.microsoft.com/office/drawing/2014/main" id="{0D8C8A61-C19F-4EF6-A991-5B6EFC5F7A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4416552"/>
            <a:ext cx="3054096" cy="24414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4" title="Decorative">
            <a:extLst>
              <a:ext uri="{FF2B5EF4-FFF2-40B4-BE49-F238E27FC236}">
                <a16:creationId xmlns:a16="http://schemas.microsoft.com/office/drawing/2014/main" id="{12606688-9042-46BE-82EA-2A9034C212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46424" y="1964267"/>
            <a:ext cx="3054096" cy="24414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4" title="Decorative">
            <a:extLst>
              <a:ext uri="{FF2B5EF4-FFF2-40B4-BE49-F238E27FC236}">
                <a16:creationId xmlns:a16="http://schemas.microsoft.com/office/drawing/2014/main" id="{94A72397-DF36-48ED-9888-0827D143B9B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37904" y="1964267"/>
            <a:ext cx="3054096" cy="24414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Rectangle 25" title="Decorative"/>
          <p:cNvSpPr/>
          <p:nvPr userDrawn="1"/>
        </p:nvSpPr>
        <p:spPr>
          <a:xfrm>
            <a:off x="3046424" y="4414498"/>
            <a:ext cx="3052729" cy="24435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D736A8B-DD51-4DE5-A500-3F2E06CA9E12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264410" y="3652861"/>
            <a:ext cx="2517605" cy="484146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088F0D2C-15BE-4CDF-B390-80500DDD7436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64410" y="3248535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BC14EC5C-D80F-42F2-A5F0-D4F07AADAECE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6359042" y="3652861"/>
            <a:ext cx="2517605" cy="484146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235DD3B7-76E7-45B9-B75B-30D7AFC8EE6C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6359042" y="3248535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3B9FAC90-EA8D-4C0E-A0D1-0D252B50A12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3288925" y="5167572"/>
            <a:ext cx="2517605" cy="484146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5556F808-0B84-4923-9C86-83F13CFABBB6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3288925" y="4763246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6D49870F-68D7-4CDC-8F2A-696151FA2B90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9412281" y="5167572"/>
            <a:ext cx="2517605" cy="484146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530C251D-6B9A-485B-A02D-AAF34ECA7B5D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9412281" y="4763246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31" name="Picture Placeholder 4" title="Decorative">
            <a:extLst>
              <a:ext uri="{FF2B5EF4-FFF2-40B4-BE49-F238E27FC236}">
                <a16:creationId xmlns:a16="http://schemas.microsoft.com/office/drawing/2014/main" id="{FB28CC40-CBF3-4E1C-841D-45C7739F95E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2848" y="4416552"/>
            <a:ext cx="3054096" cy="24414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1750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74535-13A9-914D-A6BC-97AFF2883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289560"/>
            <a:ext cx="10896600" cy="893218"/>
          </a:xfrm>
        </p:spPr>
        <p:txBody>
          <a:bodyPr anchor="b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43A40995-514F-A74C-B120-F2ADB49206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7700" y="1097363"/>
            <a:ext cx="10896600" cy="6028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spc="0" baseline="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4" name="Table Placeholder 3" title="Decorative">
            <a:extLst>
              <a:ext uri="{FF2B5EF4-FFF2-40B4-BE49-F238E27FC236}">
                <a16:creationId xmlns:a16="http://schemas.microsoft.com/office/drawing/2014/main" id="{EC1740A4-BBA1-4296-9738-ADD3B80B2439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47700" y="1806575"/>
            <a:ext cx="10896600" cy="4578350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522EF5-7C06-6BCD-2FA8-A16C63465F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06640" y="6356350"/>
            <a:ext cx="45309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2026 NALP </a:t>
            </a:r>
            <a:r>
              <a:rPr lang="en-US" b="1" dirty="0"/>
              <a:t>Annual Education Conference</a:t>
            </a:r>
          </a:p>
        </p:txBody>
      </p:sp>
    </p:spTree>
    <p:extLst>
      <p:ext uri="{BB962C8B-B14F-4D97-AF65-F5344CB8AC3E}">
        <p14:creationId xmlns:p14="http://schemas.microsoft.com/office/powerpoint/2010/main" val="85082984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anchor="b"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483263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rgbClr val="333333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0" baseline="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3" name="Chart Placeholder 2" title="Decorative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839972"/>
            <a:ext cx="5620473" cy="5278253"/>
          </a:xfrm>
        </p:spPr>
        <p:txBody>
          <a:bodyPr/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7" name="Shape 62" title="Decorative">
            <a:extLst>
              <a:ext uri="{FF2B5EF4-FFF2-40B4-BE49-F238E27FC236}">
                <a16:creationId xmlns:a16="http://schemas.microsoft.com/office/drawing/2014/main" id="{5C48ADE8-5D65-4FF2-93E1-D504137454D1}"/>
              </a:ext>
            </a:extLst>
          </p:cNvPr>
          <p:cNvSpPr/>
          <p:nvPr userDrawn="1"/>
        </p:nvSpPr>
        <p:spPr>
          <a:xfrm flipV="1">
            <a:off x="5770807" y="839972"/>
            <a:ext cx="0" cy="5370328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E4FAD1D-7BE0-D162-E0A5-6E285B1207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06640" y="6356350"/>
            <a:ext cx="45309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2026 NALP </a:t>
            </a:r>
            <a:r>
              <a:rPr lang="en-US" b="1" dirty="0"/>
              <a:t>Annual Education Conference</a:t>
            </a:r>
          </a:p>
        </p:txBody>
      </p:sp>
    </p:spTree>
    <p:extLst>
      <p:ext uri="{BB962C8B-B14F-4D97-AF65-F5344CB8AC3E}">
        <p14:creationId xmlns:p14="http://schemas.microsoft.com/office/powerpoint/2010/main" val="13101273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180" y="687572"/>
            <a:ext cx="4767262" cy="1342045"/>
          </a:xfrm>
        </p:spPr>
        <p:txBody>
          <a:bodyPr lIns="0" anchor="b">
            <a:normAutofit/>
          </a:bodyPr>
          <a:lstStyle>
            <a:lvl1pPr algn="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15420" y="687573"/>
            <a:ext cx="5370740" cy="1342044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rgbClr val="333333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Chart Placeholder 2" title="Decorative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392681"/>
            <a:ext cx="10719842" cy="3963670"/>
          </a:xfrm>
        </p:spPr>
        <p:txBody>
          <a:bodyPr/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5D07F46-F393-C3A4-17CC-222E49BB5B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06640" y="6356350"/>
            <a:ext cx="45309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2026 NALP </a:t>
            </a:r>
            <a:r>
              <a:rPr lang="en-US" b="1" dirty="0"/>
              <a:t>Annual Education Conference</a:t>
            </a:r>
          </a:p>
        </p:txBody>
      </p:sp>
    </p:spTree>
    <p:extLst>
      <p:ext uri="{BB962C8B-B14F-4D97-AF65-F5344CB8AC3E}">
        <p14:creationId xmlns:p14="http://schemas.microsoft.com/office/powerpoint/2010/main" val="7445607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 title="Decorative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315" y="1497808"/>
            <a:ext cx="3129335" cy="536019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Picture Placeholder 6" title="Decorative">
            <a:extLst>
              <a:ext uri="{FF2B5EF4-FFF2-40B4-BE49-F238E27FC236}">
                <a16:creationId xmlns:a16="http://schemas.microsoft.com/office/drawing/2014/main" id="{3F6FD22A-5FDA-45EC-BE49-3C0E30A397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66714" y="-20671"/>
            <a:ext cx="3129336" cy="539706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31D0563-B39F-46E6-AC0D-1CDBD9E898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61446" y="2718684"/>
            <a:ext cx="3415560" cy="2508588"/>
          </a:xfrm>
        </p:spPr>
        <p:txBody>
          <a:bodyPr lIns="0" anchor="b">
            <a:normAutofit/>
          </a:bodyPr>
          <a:lstStyle>
            <a:lvl1pPr algn="l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0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8555848" y="4281994"/>
            <a:ext cx="0" cy="2188805"/>
          </a:xfrm>
          <a:prstGeom prst="line">
            <a:avLst/>
          </a:prstGeom>
          <a:ln w="76200">
            <a:solidFill>
              <a:schemeClr val="accent1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51EDD321-DD9C-769E-5195-3D77089696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06640" y="6356350"/>
            <a:ext cx="45309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2026 NALP </a:t>
            </a:r>
            <a:r>
              <a:rPr lang="en-US" b="1" dirty="0"/>
              <a:t>Annual Education Conference</a:t>
            </a:r>
          </a:p>
        </p:txBody>
      </p:sp>
    </p:spTree>
    <p:extLst>
      <p:ext uri="{BB962C8B-B14F-4D97-AF65-F5344CB8AC3E}">
        <p14:creationId xmlns:p14="http://schemas.microsoft.com/office/powerpoint/2010/main" val="1096761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-wa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288"/>
            <a:ext cx="12192000" cy="46185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B940F57-02B1-4B56-8BA7-24557BFCBB01}"/>
              </a:ext>
            </a:extLst>
          </p:cNvPr>
          <p:cNvSpPr/>
          <p:nvPr userDrawn="1"/>
        </p:nvSpPr>
        <p:spPr>
          <a:xfrm>
            <a:off x="0" y="4622800"/>
            <a:ext cx="12192000" cy="2305538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5037721"/>
            <a:ext cx="9575801" cy="891250"/>
          </a:xfrm>
        </p:spPr>
        <p:txBody>
          <a:bodyPr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6125744"/>
            <a:ext cx="9575800" cy="338549"/>
          </a:xfrm>
        </p:spPr>
        <p:txBody>
          <a:bodyPr>
            <a:normAutofit/>
          </a:bodyPr>
          <a:lstStyle>
            <a:lvl1pPr marL="0" indent="0">
              <a:buNone/>
              <a:defRPr sz="1600" spc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399467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slide-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DF4DA8B-7D4B-D7C3-2975-6948EAF7B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737" y="750135"/>
            <a:ext cx="10948736" cy="1235074"/>
          </a:xfrm>
          <a:prstGeom prst="rect">
            <a:avLst/>
          </a:prstGeom>
        </p:spPr>
        <p:txBody>
          <a:bodyPr anchor="b"/>
          <a:lstStyle>
            <a:lvl1pPr>
              <a:defRPr sz="36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AC7E786-836A-0911-D42E-6A2C51AD34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0"/>
          <a:stretch>
            <a:fillRect/>
          </a:stretch>
        </p:blipFill>
        <p:spPr>
          <a:xfrm>
            <a:off x="-16042" y="824"/>
            <a:ext cx="12208042" cy="752158"/>
          </a:xfrm>
          <a:prstGeom prst="rect">
            <a:avLst/>
          </a:prstGeom>
        </p:spPr>
      </p:pic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61C8995-58CC-C9BA-5C93-E4DDFC4CBC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06640" y="6356350"/>
            <a:ext cx="45309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2026 NALP </a:t>
            </a:r>
            <a:r>
              <a:rPr lang="en-US" b="1" dirty="0"/>
              <a:t>Annual Education Conference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D12B183-9FC9-74EC-536E-2858BE39351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61988" y="2286000"/>
            <a:ext cx="10948987" cy="388143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6268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slide-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7F566CC-56A6-507B-35DF-F2CC38BC287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40080" y="2286000"/>
            <a:ext cx="5303520" cy="38544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DF4DA8B-7D4B-D7C3-2975-6948EAF7B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750135"/>
            <a:ext cx="10948736" cy="1235074"/>
          </a:xfrm>
          <a:prstGeom prst="rect">
            <a:avLst/>
          </a:prstGeom>
        </p:spPr>
        <p:txBody>
          <a:bodyPr anchor="b"/>
          <a:lstStyle>
            <a:lvl1pPr>
              <a:defRPr sz="36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340E1F-7A9A-1B3F-2B31-089C35182E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0"/>
          <a:stretch>
            <a:fillRect/>
          </a:stretch>
        </p:blipFill>
        <p:spPr>
          <a:xfrm>
            <a:off x="-16042" y="824"/>
            <a:ext cx="12208042" cy="752158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EE61279-7A66-BDE4-F4B9-86BF8B3BCFB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86500" y="2286000"/>
            <a:ext cx="5303520" cy="3854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336AC5BD-CC9D-126E-31BB-8D795EA7FF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06640" y="6356350"/>
            <a:ext cx="45309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2026 NALP </a:t>
            </a:r>
            <a:r>
              <a:rPr lang="en-US" b="1" dirty="0"/>
              <a:t>Annual Education Conference</a:t>
            </a:r>
          </a:p>
        </p:txBody>
      </p:sp>
    </p:spTree>
    <p:extLst>
      <p:ext uri="{BB962C8B-B14F-4D97-AF65-F5344CB8AC3E}">
        <p14:creationId xmlns:p14="http://schemas.microsoft.com/office/powerpoint/2010/main" val="2874579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in slide-top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DF4DA8B-7D4B-D7C3-2975-6948EAF7B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737" y="750135"/>
            <a:ext cx="10948736" cy="1235074"/>
          </a:xfrm>
          <a:prstGeom prst="rect">
            <a:avLst/>
          </a:prstGeom>
        </p:spPr>
        <p:txBody>
          <a:bodyPr anchor="b"/>
          <a:lstStyle>
            <a:lvl1pPr>
              <a:defRPr sz="36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6C34ED-F73C-6BCD-E0CC-496EEA605C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0"/>
          <a:stretch>
            <a:fillRect/>
          </a:stretch>
        </p:blipFill>
        <p:spPr>
          <a:xfrm>
            <a:off x="-16042" y="824"/>
            <a:ext cx="12208042" cy="752158"/>
          </a:xfrm>
          <a:prstGeom prst="rect">
            <a:avLst/>
          </a:prstGeom>
        </p:spPr>
      </p:pic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0C299240-499F-7AA9-5954-2C10DDB28F5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40080" y="2286000"/>
            <a:ext cx="3474720" cy="38544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D2E84FA-51CF-A00A-D4DF-AD08B44B6D5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19602" y="2286000"/>
            <a:ext cx="3474720" cy="38544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26ED68B9-A118-358B-EFB0-4166CBC2379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10549" y="2286000"/>
            <a:ext cx="3474720" cy="38544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B8B1A74F-A4C4-FB43-5AFB-A1DD87D811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06640" y="6356350"/>
            <a:ext cx="45309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2026 NALP </a:t>
            </a:r>
            <a:r>
              <a:rPr lang="en-US" b="1" dirty="0"/>
              <a:t>Annual Education Conference</a:t>
            </a:r>
          </a:p>
        </p:txBody>
      </p:sp>
    </p:spTree>
    <p:extLst>
      <p:ext uri="{BB962C8B-B14F-4D97-AF65-F5344CB8AC3E}">
        <p14:creationId xmlns:p14="http://schemas.microsoft.com/office/powerpoint/2010/main" val="2800486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F0FA98-2EE8-734A-95BB-A4637DCAD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55A45B-F495-F641-AA7A-36292C3CC9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D757E02-C5E3-72DF-3C2C-F28614F83D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06640" y="6356350"/>
            <a:ext cx="45309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2026 NALP </a:t>
            </a:r>
            <a:r>
              <a:rPr lang="en-US" b="1" dirty="0"/>
              <a:t>Annual Education Conference</a:t>
            </a:r>
          </a:p>
        </p:txBody>
      </p:sp>
    </p:spTree>
    <p:extLst>
      <p:ext uri="{BB962C8B-B14F-4D97-AF65-F5344CB8AC3E}">
        <p14:creationId xmlns:p14="http://schemas.microsoft.com/office/powerpoint/2010/main" val="4050737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0" r:id="rId2"/>
    <p:sldLayoutId id="2147483690" r:id="rId3"/>
    <p:sldLayoutId id="2147483790" r:id="rId4"/>
    <p:sldLayoutId id="2147483791" r:id="rId5"/>
    <p:sldLayoutId id="2147483673" r:id="rId6"/>
    <p:sldLayoutId id="2147483787" r:id="rId7"/>
    <p:sldLayoutId id="2147483795" r:id="rId8"/>
    <p:sldLayoutId id="2147483794" r:id="rId9"/>
    <p:sldLayoutId id="2147483713" r:id="rId10"/>
    <p:sldLayoutId id="2147483792" r:id="rId11"/>
    <p:sldLayoutId id="2147483770" r:id="rId12"/>
    <p:sldLayoutId id="2147483689" r:id="rId13"/>
    <p:sldLayoutId id="2147483772" r:id="rId14"/>
    <p:sldLayoutId id="2147483789" r:id="rId15"/>
    <p:sldLayoutId id="2147483793" r:id="rId16"/>
    <p:sldLayoutId id="2147483769" r:id="rId17"/>
    <p:sldLayoutId id="2147483763" r:id="rId18"/>
    <p:sldLayoutId id="2147483755" r:id="rId19"/>
    <p:sldLayoutId id="2147483736" r:id="rId20"/>
    <p:sldLayoutId id="2147483705" r:id="rId21"/>
    <p:sldLayoutId id="2147483766" r:id="rId22"/>
    <p:sldLayoutId id="2147483746" r:id="rId23"/>
    <p:sldLayoutId id="2147483684" r:id="rId24"/>
    <p:sldLayoutId id="2147483685" r:id="rId25"/>
    <p:sldLayoutId id="2147483651" r:id="rId26"/>
    <p:sldLayoutId id="2147483773" r:id="rId27"/>
    <p:sldLayoutId id="2147483698" r:id="rId28"/>
    <p:sldLayoutId id="2147483785" r:id="rId29"/>
    <p:sldLayoutId id="2147483765" r:id="rId30"/>
    <p:sldLayoutId id="2147483710" r:id="rId31"/>
    <p:sldLayoutId id="2147483742" r:id="rId32"/>
    <p:sldLayoutId id="2147483762" r:id="rId33"/>
    <p:sldLayoutId id="2147483674" r:id="rId34"/>
    <p:sldLayoutId id="2147483774" r:id="rId35"/>
    <p:sldLayoutId id="2147483748" r:id="rId36"/>
    <p:sldLayoutId id="2147483693" r:id="rId37"/>
    <p:sldLayoutId id="2147483686" r:id="rId38"/>
    <p:sldLayoutId id="2147483709" r:id="rId39"/>
    <p:sldLayoutId id="2147483712" r:id="rId40"/>
    <p:sldLayoutId id="2147483749" r:id="rId41"/>
    <p:sldLayoutId id="2147483702" r:id="rId42"/>
    <p:sldLayoutId id="2147483714" r:id="rId43"/>
    <p:sldLayoutId id="2147483715" r:id="rId44"/>
    <p:sldLayoutId id="2147483699" r:id="rId45"/>
    <p:sldLayoutId id="2147483695" r:id="rId46"/>
    <p:sldLayoutId id="2147483730" r:id="rId47"/>
    <p:sldLayoutId id="2147483732" r:id="rId48"/>
    <p:sldLayoutId id="2147483700" r:id="rId49"/>
    <p:sldLayoutId id="2147483716" r:id="rId50"/>
    <p:sldLayoutId id="2147483723" r:id="rId51"/>
    <p:sldLayoutId id="2147483675" r:id="rId52"/>
    <p:sldLayoutId id="2147483754" r:id="rId53"/>
    <p:sldLayoutId id="2147483725" r:id="rId54"/>
    <p:sldLayoutId id="2147483747" r:id="rId55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-150">
          <a:solidFill>
            <a:schemeClr val="accent1"/>
          </a:solidFill>
          <a:latin typeface="+mj-lt"/>
          <a:ea typeface="+mj-ea"/>
          <a:cs typeface="Gill Sans" panose="020B0502020104020203" pitchFamily="34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rgbClr val="1C1C1C"/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1C1C1C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rgbClr val="1C1C1C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rgbClr val="1C1C1C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rgbClr val="1C1C1C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8" userDrawn="1">
          <p15:clr>
            <a:srgbClr val="F26B43"/>
          </p15:clr>
        </p15:guide>
        <p15:guide id="2" orient="horz" pos="404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454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2">
            <a:extLst>
              <a:ext uri="{FF2B5EF4-FFF2-40B4-BE49-F238E27FC236}">
                <a16:creationId xmlns:a16="http://schemas.microsoft.com/office/drawing/2014/main" id="{C61F668D-3C7E-5E08-D17B-C46AC2298EFC}"/>
              </a:ext>
            </a:extLst>
          </p:cNvPr>
          <p:cNvSpPr txBox="1">
            <a:spLocks/>
          </p:cNvSpPr>
          <p:nvPr/>
        </p:nvSpPr>
        <p:spPr>
          <a:xfrm>
            <a:off x="731520" y="3157129"/>
            <a:ext cx="7004451" cy="255009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Speaker Name, Title, Organization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Speaker Name, Title, Organization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Speaker Name, Title, Organization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Speaker Name, Title, Organization</a:t>
            </a:r>
          </a:p>
          <a:p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C69591B-FE09-72A1-0088-FDB818B951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Program Title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CDF74BC-20FE-6902-32AC-851A2B34A4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06640" y="6356350"/>
            <a:ext cx="45309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2026 NALP </a:t>
            </a:r>
            <a:r>
              <a:rPr lang="en-US" b="1" dirty="0"/>
              <a:t>Annual Education Conference</a:t>
            </a:r>
          </a:p>
        </p:txBody>
      </p:sp>
    </p:spTree>
    <p:extLst>
      <p:ext uri="{BB962C8B-B14F-4D97-AF65-F5344CB8AC3E}">
        <p14:creationId xmlns:p14="http://schemas.microsoft.com/office/powerpoint/2010/main" val="3296764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44D41F-3E36-3CD1-F8B8-44C8CB3B63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0C8ACAA-1977-7E33-1DB6-1510EA000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737" y="750135"/>
            <a:ext cx="10948736" cy="1235074"/>
          </a:xfrm>
        </p:spPr>
        <p:txBody>
          <a:bodyPr/>
          <a:lstStyle/>
          <a:p>
            <a:r>
              <a:rPr lang="en-US" dirty="0"/>
              <a:t>One Column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A13E8C5-2901-D9CB-B7AD-582AB78BA75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AFB214C-8070-E51F-A75C-4FAFE92083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06640" y="6356350"/>
            <a:ext cx="45309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2026 NALP </a:t>
            </a:r>
            <a:r>
              <a:rPr lang="en-US" b="1" dirty="0"/>
              <a:t>Annual Education Conference</a:t>
            </a:r>
          </a:p>
        </p:txBody>
      </p:sp>
    </p:spTree>
    <p:extLst>
      <p:ext uri="{BB962C8B-B14F-4D97-AF65-F5344CB8AC3E}">
        <p14:creationId xmlns:p14="http://schemas.microsoft.com/office/powerpoint/2010/main" val="2146139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B0A2BC-4C6B-46EA-6F2D-110640561D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499CE70-1F25-2634-8122-E005F91084D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729ECFB-231D-23DD-6CC1-61DAFFE44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Two Columns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CB497B-5353-5374-54EA-C3AC08F761C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9AF3A1F-D53E-CC39-CE1B-C2DB81F9FF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06640" y="6356350"/>
            <a:ext cx="45309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2026 NALP </a:t>
            </a:r>
            <a:r>
              <a:rPr lang="en-US" b="1" dirty="0"/>
              <a:t>Annual Education Conference</a:t>
            </a:r>
          </a:p>
        </p:txBody>
      </p:sp>
    </p:spTree>
    <p:extLst>
      <p:ext uri="{BB962C8B-B14F-4D97-AF65-F5344CB8AC3E}">
        <p14:creationId xmlns:p14="http://schemas.microsoft.com/office/powerpoint/2010/main" val="3486203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96F1E1A-57CE-D86C-B786-20AB21630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Three columns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5FDE0C4-B0C1-E7C2-A582-C5E40756630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883111B-FAB6-02C3-97F7-DED7F312759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7469E7AA-9D0C-D291-277F-490163F6A86E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59AA12A2-134F-A1A9-983A-129C36FBC3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06640" y="6356350"/>
            <a:ext cx="45309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2026 NALP </a:t>
            </a:r>
            <a:r>
              <a:rPr lang="en-US" b="1" dirty="0"/>
              <a:t>Annual Education Conference</a:t>
            </a:r>
          </a:p>
        </p:txBody>
      </p:sp>
    </p:spTree>
    <p:extLst>
      <p:ext uri="{BB962C8B-B14F-4D97-AF65-F5344CB8AC3E}">
        <p14:creationId xmlns:p14="http://schemas.microsoft.com/office/powerpoint/2010/main" val="2760813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97EAB6E-5FFF-4923-BC7F-D2C71AD24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Section </a:t>
            </a:r>
            <a:br>
              <a:rPr lang="en-US" dirty="0"/>
            </a:br>
            <a:r>
              <a:rPr lang="en-US" dirty="0"/>
              <a:t>Header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E5AD2D6-1DE8-AF82-2779-35589200DF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2026 NALP Annual Education Conference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60194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8">
            <a:extLst>
              <a:ext uri="{FF2B5EF4-FFF2-40B4-BE49-F238E27FC236}">
                <a16:creationId xmlns:a16="http://schemas.microsoft.com/office/drawing/2014/main" id="{28816AB1-552D-81CC-FE41-C097F492E6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4989050"/>
              </p:ext>
            </p:extLst>
          </p:nvPr>
        </p:nvGraphicFramePr>
        <p:xfrm>
          <a:off x="661737" y="2468879"/>
          <a:ext cx="9334500" cy="3638984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3111500">
                  <a:extLst>
                    <a:ext uri="{9D8B030D-6E8A-4147-A177-3AD203B41FA5}">
                      <a16:colId xmlns:a16="http://schemas.microsoft.com/office/drawing/2014/main" val="3224970568"/>
                    </a:ext>
                  </a:extLst>
                </a:gridCol>
                <a:gridCol w="3111500">
                  <a:extLst>
                    <a:ext uri="{9D8B030D-6E8A-4147-A177-3AD203B41FA5}">
                      <a16:colId xmlns:a16="http://schemas.microsoft.com/office/drawing/2014/main" val="1139465110"/>
                    </a:ext>
                  </a:extLst>
                </a:gridCol>
                <a:gridCol w="3111500">
                  <a:extLst>
                    <a:ext uri="{9D8B030D-6E8A-4147-A177-3AD203B41FA5}">
                      <a16:colId xmlns:a16="http://schemas.microsoft.com/office/drawing/2014/main" val="2288200575"/>
                    </a:ext>
                  </a:extLst>
                </a:gridCol>
              </a:tblGrid>
              <a:tr h="454873">
                <a:tc>
                  <a:txBody>
                    <a:bodyPr/>
                    <a:lstStyle/>
                    <a:p>
                      <a:r>
                        <a:rPr lang="en-US" dirty="0"/>
                        <a:t>Column 1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Column 2</a:t>
                      </a:r>
                    </a:p>
                  </a:txBody>
                  <a:tcPr>
                    <a:lnT w="25400" cmpd="sng">
                      <a:noFill/>
                    </a:lnT>
                    <a:lnB w="254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Column 3</a:t>
                      </a:r>
                    </a:p>
                  </a:txBody>
                  <a:tcPr>
                    <a:lnT w="25400" cmpd="sng">
                      <a:noFill/>
                    </a:lnT>
                    <a:lnB w="254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3487543"/>
                  </a:ext>
                </a:extLst>
              </a:tr>
              <a:tr h="45487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254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254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254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885512099"/>
                  </a:ext>
                </a:extLst>
              </a:tr>
              <a:tr h="45487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5753087"/>
                  </a:ext>
                </a:extLst>
              </a:tr>
              <a:tr h="45487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2464729"/>
                  </a:ext>
                </a:extLst>
              </a:tr>
              <a:tr h="45487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4889399"/>
                  </a:ext>
                </a:extLst>
              </a:tr>
              <a:tr h="45487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4728243"/>
                  </a:ext>
                </a:extLst>
              </a:tr>
              <a:tr h="45487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4084646"/>
                  </a:ext>
                </a:extLst>
              </a:tr>
              <a:tr h="45487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254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254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254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101429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718C40EF-FCC1-56CF-6326-D43516FBE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8DAA262-2281-B94F-7D60-14DDDB0EC4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2026 NALP </a:t>
            </a:r>
            <a:r>
              <a:rPr lang="en-US" b="1"/>
              <a:t>Annual Education Conference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94270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C8283F82-5F39-EDFF-79A8-D572A7C69C8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2960" y="1645920"/>
            <a:ext cx="4702956" cy="762000"/>
          </a:xfrm>
        </p:spPr>
        <p:txBody>
          <a:bodyPr>
            <a:normAutofit/>
          </a:bodyPr>
          <a:lstStyle/>
          <a:p>
            <a:r>
              <a:rPr lang="en-US" sz="4000" dirty="0"/>
              <a:t>Contact Information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374DAE01-49A0-B800-B323-A59E13CF3E14}"/>
              </a:ext>
            </a:extLst>
          </p:cNvPr>
          <p:cNvSpPr txBox="1">
            <a:spLocks/>
          </p:cNvSpPr>
          <p:nvPr/>
        </p:nvSpPr>
        <p:spPr>
          <a:xfrm>
            <a:off x="616499" y="2452823"/>
            <a:ext cx="5157787" cy="4314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D75000"/>
              </a:buClr>
              <a:buSzPct val="95000"/>
              <a:buFont typeface="Arial" panose="020B0604020202020204" pitchFamily="34" charset="0"/>
              <a:buChar char="•"/>
              <a:defRPr sz="2800" kern="1200">
                <a:solidFill>
                  <a:srgbClr val="5A5A5A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75000"/>
              </a:buClr>
              <a:buSzPct val="95000"/>
              <a:buFont typeface="Arial" panose="020B0604020202020204" pitchFamily="34" charset="0"/>
              <a:buChar char="•"/>
              <a:defRPr sz="2400" kern="1200">
                <a:solidFill>
                  <a:srgbClr val="5A5A5A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75000"/>
              </a:buClr>
              <a:buSzPct val="95000"/>
              <a:buFont typeface="Arial" panose="020B0604020202020204" pitchFamily="34" charset="0"/>
              <a:buChar char="•"/>
              <a:defRPr sz="2000" kern="1200">
                <a:solidFill>
                  <a:srgbClr val="5A5A5A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75000"/>
              </a:buClr>
              <a:buSzPct val="95000"/>
              <a:buFont typeface="Arial" panose="020B0604020202020204" pitchFamily="34" charset="0"/>
              <a:buChar char="•"/>
              <a:defRPr sz="1800" kern="1200">
                <a:solidFill>
                  <a:srgbClr val="5A5A5A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75000"/>
              </a:buClr>
              <a:buSzPct val="95000"/>
              <a:buFont typeface="Arial" panose="020B0604020202020204" pitchFamily="34" charset="0"/>
              <a:buChar char="•"/>
              <a:defRPr sz="1800" kern="1200">
                <a:solidFill>
                  <a:srgbClr val="5A5A5A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>
                <a:schemeClr val="accent1"/>
              </a:buClr>
            </a:pPr>
            <a:r>
              <a:rPr lang="en-US" altLang="en-US" sz="2000" b="1" dirty="0"/>
              <a:t>Presenter 1 Name</a:t>
            </a:r>
          </a:p>
          <a:p>
            <a:pPr marL="233363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/>
              <a:t>Presenter 1 Title</a:t>
            </a:r>
          </a:p>
          <a:p>
            <a:pPr marL="233363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/>
              <a:t>Presenter 1 Organization</a:t>
            </a:r>
          </a:p>
          <a:p>
            <a:pPr marL="233363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/>
              <a:t>Presenter 1 Phone</a:t>
            </a:r>
          </a:p>
          <a:p>
            <a:pPr marL="233363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/>
              <a:t>Presenter 1 Email</a:t>
            </a:r>
          </a:p>
          <a:p>
            <a:pPr marL="17145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en-US" sz="2000" dirty="0"/>
          </a:p>
          <a:p>
            <a:pPr>
              <a:spcBef>
                <a:spcPct val="0"/>
              </a:spcBef>
              <a:buClr>
                <a:schemeClr val="accent1"/>
              </a:buClr>
            </a:pPr>
            <a:r>
              <a:rPr lang="en-US" altLang="en-US" sz="2000" b="1" dirty="0"/>
              <a:t>Presenter 1 Name</a:t>
            </a:r>
          </a:p>
          <a:p>
            <a:pPr marL="233363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/>
              <a:t>Presenter 1 Title</a:t>
            </a:r>
          </a:p>
          <a:p>
            <a:pPr marL="233363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/>
              <a:t>Presenter 1 Organization</a:t>
            </a:r>
          </a:p>
          <a:p>
            <a:pPr marL="233363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/>
              <a:t>Presenter 1 Phone</a:t>
            </a:r>
          </a:p>
          <a:p>
            <a:pPr marL="233363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/>
              <a:t>Presenter 1 Email</a:t>
            </a:r>
          </a:p>
          <a:p>
            <a:pPr marL="17145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en-US" sz="2000" dirty="0"/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4600F7D9-6B72-F331-9D4D-DF08652353B2}"/>
              </a:ext>
            </a:extLst>
          </p:cNvPr>
          <p:cNvSpPr txBox="1">
            <a:spLocks/>
          </p:cNvSpPr>
          <p:nvPr/>
        </p:nvSpPr>
        <p:spPr>
          <a:xfrm>
            <a:off x="6289163" y="2452823"/>
            <a:ext cx="5183188" cy="43148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D75000"/>
              </a:buClr>
              <a:buSzPct val="95000"/>
              <a:buFont typeface="Arial" panose="020B0604020202020204" pitchFamily="34" charset="0"/>
              <a:buChar char="•"/>
              <a:defRPr sz="2800" kern="1200">
                <a:solidFill>
                  <a:srgbClr val="5A5A5A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75000"/>
              </a:buClr>
              <a:buSzPct val="95000"/>
              <a:buFont typeface="Arial" panose="020B0604020202020204" pitchFamily="34" charset="0"/>
              <a:buChar char="•"/>
              <a:defRPr sz="2400" kern="1200">
                <a:solidFill>
                  <a:srgbClr val="5A5A5A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75000"/>
              </a:buClr>
              <a:buSzPct val="95000"/>
              <a:buFont typeface="Arial" panose="020B0604020202020204" pitchFamily="34" charset="0"/>
              <a:buChar char="•"/>
              <a:defRPr sz="2000" kern="1200">
                <a:solidFill>
                  <a:srgbClr val="5A5A5A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75000"/>
              </a:buClr>
              <a:buSzPct val="95000"/>
              <a:buFont typeface="Arial" panose="020B0604020202020204" pitchFamily="34" charset="0"/>
              <a:buChar char="•"/>
              <a:defRPr sz="1800" kern="1200">
                <a:solidFill>
                  <a:srgbClr val="5A5A5A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75000"/>
              </a:buClr>
              <a:buSzPct val="95000"/>
              <a:buFont typeface="Arial" panose="020B0604020202020204" pitchFamily="34" charset="0"/>
              <a:buChar char="•"/>
              <a:defRPr sz="1800" kern="1200">
                <a:solidFill>
                  <a:srgbClr val="5A5A5A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>
                <a:schemeClr val="accent1"/>
              </a:buClr>
            </a:pPr>
            <a:r>
              <a:rPr lang="en-US" altLang="en-US" sz="2000" b="1" dirty="0"/>
              <a:t>Presenter 1 Name</a:t>
            </a:r>
          </a:p>
          <a:p>
            <a:pPr marL="233363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000" dirty="0"/>
              <a:t>Presenter 1 Title</a:t>
            </a:r>
          </a:p>
          <a:p>
            <a:pPr marL="233363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000" dirty="0"/>
              <a:t>Presenter 1 Organization</a:t>
            </a:r>
          </a:p>
          <a:p>
            <a:pPr marL="233363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000" dirty="0"/>
              <a:t>Presenter 1 Phone</a:t>
            </a:r>
          </a:p>
          <a:p>
            <a:pPr marL="233363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000" dirty="0"/>
              <a:t>Presenter 1 Email</a:t>
            </a:r>
          </a:p>
          <a:p>
            <a:pPr marL="17145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en-US" sz="2000" dirty="0"/>
          </a:p>
          <a:p>
            <a:pPr>
              <a:spcBef>
                <a:spcPct val="0"/>
              </a:spcBef>
              <a:buClr>
                <a:schemeClr val="accent1"/>
              </a:buClr>
            </a:pPr>
            <a:r>
              <a:rPr lang="en-US" altLang="en-US" sz="2000" b="1" dirty="0"/>
              <a:t>Presenter 1 Name</a:t>
            </a:r>
          </a:p>
          <a:p>
            <a:pPr marL="233363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000" dirty="0"/>
              <a:t>Presenter 1 Title</a:t>
            </a:r>
          </a:p>
          <a:p>
            <a:pPr marL="233363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000" dirty="0"/>
              <a:t>Presenter 1 Organization</a:t>
            </a:r>
          </a:p>
          <a:p>
            <a:pPr marL="233363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000" dirty="0"/>
              <a:t>Presenter 1 Phone</a:t>
            </a:r>
          </a:p>
          <a:p>
            <a:pPr marL="233363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000" dirty="0"/>
              <a:t>Presenter 1 Email</a:t>
            </a:r>
          </a:p>
          <a:p>
            <a:endParaRPr lang="en-US" sz="2000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3686EDD-F471-9F98-44BB-CA367F379D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06640" y="6356350"/>
            <a:ext cx="45309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2026 NALP </a:t>
            </a:r>
            <a:r>
              <a:rPr lang="en-US" b="1" dirty="0"/>
              <a:t>Annual Education Conference</a:t>
            </a:r>
          </a:p>
        </p:txBody>
      </p:sp>
    </p:spTree>
    <p:extLst>
      <p:ext uri="{BB962C8B-B14F-4D97-AF65-F5344CB8AC3E}">
        <p14:creationId xmlns:p14="http://schemas.microsoft.com/office/powerpoint/2010/main" val="2448995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0C1B7-6E4E-3DEE-50C0-1CA3B14303E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733550" y="2389188"/>
            <a:ext cx="9448800" cy="1668462"/>
          </a:xfrm>
        </p:spPr>
        <p:txBody>
          <a:bodyPr>
            <a:noAutofit/>
          </a:bodyPr>
          <a:lstStyle/>
          <a:p>
            <a:r>
              <a:rPr lang="en-US" sz="13600" dirty="0"/>
              <a:t>Thank you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DCF00-A6D8-764A-F20A-0DECAE1D98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06640" y="6356350"/>
            <a:ext cx="45309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2026 NALP </a:t>
            </a:r>
            <a:r>
              <a:rPr lang="en-US" b="1" dirty="0"/>
              <a:t>Annual Education Conference</a:t>
            </a:r>
          </a:p>
        </p:txBody>
      </p:sp>
    </p:spTree>
    <p:extLst>
      <p:ext uri="{BB962C8B-B14F-4D97-AF65-F5344CB8AC3E}">
        <p14:creationId xmlns:p14="http://schemas.microsoft.com/office/powerpoint/2010/main" val="42611324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1">
      <a:dk1>
        <a:srgbClr val="297B8D"/>
      </a:dk1>
      <a:lt1>
        <a:sysClr val="window" lastClr="FFFFFF"/>
      </a:lt1>
      <a:dk2>
        <a:srgbClr val="F17721"/>
      </a:dk2>
      <a:lt2>
        <a:srgbClr val="A5A5A5"/>
      </a:lt2>
      <a:accent1>
        <a:srgbClr val="297B8D"/>
      </a:accent1>
      <a:accent2>
        <a:srgbClr val="38A4BD"/>
      </a:accent2>
      <a:accent3>
        <a:srgbClr val="595959"/>
      </a:accent3>
      <a:accent4>
        <a:srgbClr val="F17721"/>
      </a:accent4>
      <a:accent5>
        <a:srgbClr val="5B9BD5"/>
      </a:accent5>
      <a:accent6>
        <a:srgbClr val="FCBB15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6_AEC_presentation_original" id="{E890C6DF-F527-491A-9DDB-80A967DBAA3C}" vid="{84CE756B-58C3-411D-8F45-51AF481F0AB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9E2EE1E00754498924536A7485630B" ma:contentTypeVersion="19" ma:contentTypeDescription="Create a new document." ma:contentTypeScope="" ma:versionID="c7cd8860aadadf8a676fed560ecfdfa7">
  <xsd:schema xmlns:xsd="http://www.w3.org/2001/XMLSchema" xmlns:xs="http://www.w3.org/2001/XMLSchema" xmlns:p="http://schemas.microsoft.com/office/2006/metadata/properties" xmlns:ns3="8c6c4b2f-69c5-4d23-a286-8914dc72d233" xmlns:ns4="fd3119c7-b2d9-4c54-9117-539cea0cd7c9" targetNamespace="http://schemas.microsoft.com/office/2006/metadata/properties" ma:root="true" ma:fieldsID="d66f7afe8282664ef8dac26c25c80595" ns3:_="" ns4:_="">
    <xsd:import namespace="8c6c4b2f-69c5-4d23-a286-8914dc72d233"/>
    <xsd:import namespace="fd3119c7-b2d9-4c54-9117-539cea0cd7c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6c4b2f-69c5-4d23-a286-8914dc72d2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3119c7-b2d9-4c54-9117-539cea0cd7c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c6c4b2f-69c5-4d23-a286-8914dc72d233" xsi:nil="true"/>
  </documentManagement>
</p:properties>
</file>

<file path=customXml/itemProps1.xml><?xml version="1.0" encoding="utf-8"?>
<ds:datastoreItem xmlns:ds="http://schemas.openxmlformats.org/officeDocument/2006/customXml" ds:itemID="{C087E065-BF8D-4D92-96CF-56F0644C82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c6c4b2f-69c5-4d23-a286-8914dc72d233"/>
    <ds:schemaRef ds:uri="fd3119c7-b2d9-4c54-9117-539cea0cd7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2D0E622-2481-4824-8F83-CA8B5CCE2FD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9295207-5EBB-48B3-8A12-292A47721FD6}">
  <ds:schemaRefs>
    <ds:schemaRef ds:uri="http://purl.org/dc/terms/"/>
    <ds:schemaRef ds:uri="http://schemas.openxmlformats.org/package/2006/metadata/core-properties"/>
    <ds:schemaRef ds:uri="fd3119c7-b2d9-4c54-9117-539cea0cd7c9"/>
    <ds:schemaRef ds:uri="http://schemas.microsoft.com/office/2006/documentManagement/types"/>
    <ds:schemaRef ds:uri="http://purl.org/dc/dcmitype/"/>
    <ds:schemaRef ds:uri="http://www.w3.org/XML/1998/namespace"/>
    <ds:schemaRef ds:uri="http://schemas.microsoft.com/office/infopath/2007/PartnerControls"/>
    <ds:schemaRef ds:uri="8c6c4b2f-69c5-4d23-a286-8914dc72d233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5742</TotalTime>
  <Words>150</Words>
  <Application>Microsoft Office PowerPoint</Application>
  <PresentationFormat>Widescreen</PresentationFormat>
  <Paragraphs>49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One Column</vt:lpstr>
      <vt:lpstr>Two Columns</vt:lpstr>
      <vt:lpstr>Three columns</vt:lpstr>
      <vt:lpstr>Section  Header </vt:lpstr>
      <vt:lpstr>Table</vt:lpstr>
      <vt:lpstr>Contact Information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2026 NALP AEC Presentations</dc:title>
  <dc:creator>Annette Headley</dc:creator>
  <cp:lastModifiedBy>Meaghan Hagner</cp:lastModifiedBy>
  <cp:revision>84</cp:revision>
  <dcterms:created xsi:type="dcterms:W3CDTF">2025-10-09T14:02:04Z</dcterms:created>
  <dcterms:modified xsi:type="dcterms:W3CDTF">2026-01-26T14:11:04Z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0x010100CF9E2EE1E00754498924536A7485630B</vt:lpwstr>
  </property>
</Properties>
</file>