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6" r:id="rId2"/>
    <p:sldId id="2540" r:id="rId3"/>
    <p:sldId id="2599" r:id="rId4"/>
    <p:sldId id="403" r:id="rId5"/>
    <p:sldId id="3540" r:id="rId6"/>
    <p:sldId id="3541" r:id="rId7"/>
    <p:sldId id="2565" r:id="rId8"/>
    <p:sldId id="2567" r:id="rId9"/>
    <p:sldId id="2560" r:id="rId10"/>
    <p:sldId id="2584" r:id="rId11"/>
    <p:sldId id="2555" r:id="rId12"/>
    <p:sldId id="2571" r:id="rId13"/>
    <p:sldId id="262" r:id="rId14"/>
    <p:sldId id="398" r:id="rId15"/>
    <p:sldId id="3539" r:id="rId16"/>
    <p:sldId id="35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a:srgbClr val="1C1C1C"/>
    <a:srgbClr val="00405C"/>
    <a:srgbClr val="80D9FF"/>
    <a:srgbClr val="082D59"/>
    <a:srgbClr val="145DA1"/>
    <a:srgbClr val="3F3F3F"/>
    <a:srgbClr val="E8E5E0"/>
    <a:srgbClr val="007DC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5280" autoAdjust="0"/>
  </p:normalViewPr>
  <p:slideViewPr>
    <p:cSldViewPr snapToGrid="0" snapToObjects="1" showGuides="1">
      <p:cViewPr varScale="1">
        <p:scale>
          <a:sx n="105" d="100"/>
          <a:sy n="105" d="100"/>
        </p:scale>
        <p:origin x="774" y="96"/>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8/8/2025</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8/8/2025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114103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51448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E5AAF-CF14-B14C-4E31-38E263F76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01728-0E52-97A9-34B2-A46716D0A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CC1E1-BF09-1A27-E226-32D8C5E4B0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686EB9-9D65-D10A-6DD0-CB46A525BED4}"/>
              </a:ext>
            </a:extLst>
          </p:cNvPr>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23413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765923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305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pic>
        <p:nvPicPr>
          <p:cNvPr id="3" name="Picture 2" descr="A black and white striped pattern&#10;&#10;AI-generated content may be incorrect.">
            <a:extLst>
              <a:ext uri="{FF2B5EF4-FFF2-40B4-BE49-F238E27FC236}">
                <a16:creationId xmlns:a16="http://schemas.microsoft.com/office/drawing/2014/main" id="{59C97816-D53A-A0ED-0A5A-D139488A1C74}"/>
              </a:ext>
            </a:extLst>
          </p:cNvPr>
          <p:cNvPicPr>
            <a:picLocks noChangeAspect="1"/>
          </p:cNvPicPr>
          <p:nvPr userDrawn="1"/>
        </p:nvPicPr>
        <p:blipFill>
          <a:blip r:embed="rId2">
            <a:alphaModFix amt="5000"/>
          </a:blip>
          <a:srcRect l="147" t="76911" r="53637" b="810"/>
          <a:stretch>
            <a:fillRect/>
          </a:stretch>
        </p:blipFill>
        <p:spPr>
          <a:xfrm>
            <a:off x="4449169" y="4618513"/>
            <a:ext cx="7742811" cy="2239487"/>
          </a:xfrm>
          <a:prstGeom prst="rect">
            <a:avLst/>
          </a:prstGeom>
        </p:spPr>
      </p:pic>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tx2">
                <a:lumMod val="40000"/>
                <a:lumOff val="6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924277"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
        <p:nvSpPr>
          <p:cNvPr id="4" name="Footer Placeholder 4">
            <a:extLst>
              <a:ext uri="{FF2B5EF4-FFF2-40B4-BE49-F238E27FC236}">
                <a16:creationId xmlns:a16="http://schemas.microsoft.com/office/drawing/2014/main" id="{7983F98F-380A-4DBF-BC03-BEEA37FB9F06}"/>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257341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rgbClr val="333333"/>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rgbClr val="333333"/>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rgbClr val="333333"/>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rgbClr val="333333"/>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rgbClr val="333333"/>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dirty="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39503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noProof="0"/>
              <a:t>Agenda</a:t>
            </a:r>
          </a:p>
        </p:txBody>
      </p:sp>
      <p:sp>
        <p:nvSpPr>
          <p:cNvPr id="5" name="Footer Placeholder 4">
            <a:extLst>
              <a:ext uri="{FF2B5EF4-FFF2-40B4-BE49-F238E27FC236}">
                <a16:creationId xmlns:a16="http://schemas.microsoft.com/office/drawing/2014/main" id="{7BB43FC8-B30D-EA52-B941-AAE5316E02CC}"/>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428314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solidFill>
                  <a:schemeClr val="accent1"/>
                </a:solidFill>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solidFill>
                  <a:srgbClr val="4D4D4D"/>
                </a:solidFill>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23F166B-8C9B-8949-3725-8499A585AA4D}"/>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98493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solidFill>
                  <a:schemeClr val="accent1"/>
                </a:solidFill>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solidFill>
                  <a:srgbClr val="333333"/>
                </a:solidFill>
                <a:latin typeface="+mn-lt"/>
              </a:defRPr>
            </a:lvl1pPr>
            <a:lvl2pPr>
              <a:defRPr sz="1200">
                <a:solidFill>
                  <a:srgbClr val="333333"/>
                </a:solidFill>
                <a:latin typeface="+mn-lt"/>
              </a:defRPr>
            </a:lvl2pPr>
            <a:lvl3pPr>
              <a:defRPr sz="1100">
                <a:solidFill>
                  <a:srgbClr val="333333"/>
                </a:solidFill>
                <a:latin typeface="+mn-lt"/>
              </a:defRPr>
            </a:lvl3pPr>
            <a:lvl4pPr>
              <a:defRPr sz="1050">
                <a:solidFill>
                  <a:srgbClr val="333333"/>
                </a:solidFill>
                <a:latin typeface="+mn-lt"/>
              </a:defRPr>
            </a:lvl4pPr>
            <a:lvl5pPr>
              <a:defRPr sz="1050">
                <a:solidFill>
                  <a:srgbClr val="33333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4" name="Footer Placeholder 4">
            <a:extLst>
              <a:ext uri="{FF2B5EF4-FFF2-40B4-BE49-F238E27FC236}">
                <a16:creationId xmlns:a16="http://schemas.microsoft.com/office/drawing/2014/main" id="{9A4E8ED6-834A-8E39-4EFB-F17599CA293F}"/>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411441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solidFill>
                  <a:schemeClr val="accent1"/>
                </a:solidFill>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solidFill>
                  <a:srgbClr val="333333"/>
                </a:solidFill>
              </a:defRPr>
            </a:lvl1pPr>
            <a:lvl2pPr>
              <a:defRPr sz="1200">
                <a:solidFill>
                  <a:srgbClr val="333333"/>
                </a:solidFill>
              </a:defRPr>
            </a:lvl2pPr>
            <a:lvl3pPr>
              <a:defRPr sz="1100">
                <a:solidFill>
                  <a:srgbClr val="333333"/>
                </a:solidFill>
              </a:defRPr>
            </a:lvl3pPr>
            <a:lvl4pPr>
              <a:defRPr sz="1050">
                <a:solidFill>
                  <a:srgbClr val="333333"/>
                </a:solidFill>
              </a:defRPr>
            </a:lvl4pPr>
            <a:lvl5pPr>
              <a:defRPr sz="105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D90BF37B-895D-18CB-4E95-0A03BB5E937E}"/>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261660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9357184E-AD0C-33F1-0D1E-CC9CBB0A5472}"/>
              </a:ext>
            </a:extLst>
          </p:cNvPr>
          <p:cNvSpPr>
            <a:spLocks noGrp="1"/>
          </p:cNvSpPr>
          <p:nvPr>
            <p:ph type="ftr" sz="quarter" idx="3"/>
          </p:nvPr>
        </p:nvSpPr>
        <p:spPr>
          <a:xfrm>
            <a:off x="746379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3155064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1A196F-0CEC-8C64-FE51-B4AF4E33B78B}"/>
              </a:ext>
            </a:extLst>
          </p:cNvPr>
          <p:cNvSpPr/>
          <p:nvPr userDrawn="1"/>
        </p:nvSpPr>
        <p:spPr>
          <a:xfrm>
            <a:off x="0" y="2184605"/>
            <a:ext cx="12192000" cy="4673395"/>
          </a:xfrm>
          <a:prstGeom prst="rect">
            <a:avLst/>
          </a:prstGeom>
          <a:solidFill>
            <a:srgbClr val="0040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0" y="0"/>
            <a:ext cx="12192000" cy="2184605"/>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2762250" y="0"/>
            <a:ext cx="6953250" cy="6858000"/>
          </a:xfrm>
          <a:prstGeom prst="rect">
            <a:avLst/>
          </a:prstGeom>
          <a:solidFill>
            <a:schemeClr val="accent1">
              <a:alpha val="8078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3181350" y="936980"/>
            <a:ext cx="6153149" cy="1466055"/>
          </a:xfrm>
        </p:spPr>
        <p:txBody>
          <a:bodyPr lIns="0" anchor="t">
            <a:normAutofit/>
          </a:bodyPr>
          <a:lstStyle>
            <a:lvl1pPr algn="l">
              <a:defRPr sz="4000">
                <a:solidFill>
                  <a:schemeClr val="bg1"/>
                </a:solidFill>
                <a:latin typeface="+mj-lt"/>
              </a:defRPr>
            </a:lvl1pPr>
          </a:lstStyle>
          <a:p>
            <a:r>
              <a:rPr lang="en-US" dirty="0"/>
              <a:t>Click to edit Master title 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4450A881-BF04-A161-C9AD-00F2D5A14DCB}"/>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3569462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9672C770-0B5B-DE9D-E909-1702C83F14A8}"/>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1007210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tx2">
              <a:lumMod val="20000"/>
              <a:lumOff val="8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rgbClr val="00405C"/>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rgbClr val="333333"/>
                </a:solidFill>
              </a:defRPr>
            </a:lvl1pPr>
            <a:lvl2pPr>
              <a:defRPr sz="1200">
                <a:solidFill>
                  <a:srgbClr val="333333"/>
                </a:solidFill>
              </a:defRPr>
            </a:lvl2pPr>
            <a:lvl3pPr>
              <a:defRPr sz="1100">
                <a:solidFill>
                  <a:srgbClr val="333333"/>
                </a:solidFill>
              </a:defRPr>
            </a:lvl3pPr>
            <a:lvl4pPr>
              <a:defRPr sz="1050">
                <a:solidFill>
                  <a:srgbClr val="333333"/>
                </a:solidFill>
              </a:defRPr>
            </a:lvl4pPr>
            <a:lvl5pPr>
              <a:defRPr sz="105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accent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Footer Placeholder 4">
            <a:extLst>
              <a:ext uri="{FF2B5EF4-FFF2-40B4-BE49-F238E27FC236}">
                <a16:creationId xmlns:a16="http://schemas.microsoft.com/office/drawing/2014/main" id="{8FBFCAF0-7782-A698-9B08-0376E6BA82BE}"/>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72348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Footer Placeholder 4">
            <a:extLst>
              <a:ext uri="{FF2B5EF4-FFF2-40B4-BE49-F238E27FC236}">
                <a16:creationId xmlns:a16="http://schemas.microsoft.com/office/drawing/2014/main" id="{A8955BCA-CFE7-ABE0-4620-159ADBEFDF5B}"/>
              </a:ext>
            </a:extLst>
          </p:cNvPr>
          <p:cNvSpPr>
            <a:spLocks noGrp="1"/>
          </p:cNvSpPr>
          <p:nvPr>
            <p:ph type="ftr" sz="quarter" idx="3"/>
          </p:nvPr>
        </p:nvSpPr>
        <p:spPr>
          <a:xfrm>
            <a:off x="682283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solidFill>
                  <a:schemeClr val="accent1"/>
                </a:solidFill>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solidFill>
                  <a:srgbClr val="333333"/>
                </a:solidFill>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solidFill>
                  <a:schemeClr val="accent1"/>
                </a:solidFill>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solidFill>
                  <a:srgbClr val="333333"/>
                </a:solidFill>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solidFill>
                  <a:schemeClr val="accent1"/>
                </a:solidFill>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4" name="Footer Placeholder 4">
            <a:extLst>
              <a:ext uri="{FF2B5EF4-FFF2-40B4-BE49-F238E27FC236}">
                <a16:creationId xmlns:a16="http://schemas.microsoft.com/office/drawing/2014/main" id="{CE6D74B5-2E08-F796-5B7B-F8018466CBDE}"/>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3970810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solidFill>
                  <a:schemeClr val="accent1"/>
                </a:solidFill>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4" name="Footer Placeholder 4">
            <a:extLst>
              <a:ext uri="{FF2B5EF4-FFF2-40B4-BE49-F238E27FC236}">
                <a16:creationId xmlns:a16="http://schemas.microsoft.com/office/drawing/2014/main" id="{BCA7EA65-78B7-6190-A333-417176676FE6}"/>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321740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1"/>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solidFill>
                  <a:schemeClr val="accent1"/>
                </a:solidFill>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
        <p:nvSpPr>
          <p:cNvPr id="4" name="Footer Placeholder 4">
            <a:extLst>
              <a:ext uri="{FF2B5EF4-FFF2-40B4-BE49-F238E27FC236}">
                <a16:creationId xmlns:a16="http://schemas.microsoft.com/office/drawing/2014/main" id="{B12B9FBD-0A02-F8BA-A0B4-5BA04DA74E50}"/>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997227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solidFill>
                  <a:schemeClr val="accent1"/>
                </a:solidFill>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
        <p:nvSpPr>
          <p:cNvPr id="4" name="Footer Placeholder 4">
            <a:extLst>
              <a:ext uri="{FF2B5EF4-FFF2-40B4-BE49-F238E27FC236}">
                <a16:creationId xmlns:a16="http://schemas.microsoft.com/office/drawing/2014/main" id="{E3D976BF-45BD-2A04-2E40-9434733BAB3C}"/>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583128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1"/>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accent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rgbClr val="333333"/>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rgbClr val="333333"/>
                </a:solidFill>
              </a:defRPr>
            </a:lvl1pPr>
            <a:lvl2pPr marL="457200" indent="0">
              <a:buNone/>
              <a:defRPr sz="1200"/>
            </a:lvl2pPr>
            <a:lvl3pPr marL="914400" indent="0">
              <a:buNone/>
              <a:defRPr sz="1100"/>
            </a:lvl3pPr>
            <a:lvl4pPr>
              <a:defRPr sz="1050"/>
            </a:lvl4pPr>
            <a:lvl5pPr>
              <a:defRPr sz="1050"/>
            </a:lvl5pPr>
          </a:lstStyle>
          <a:p>
            <a:pPr lvl="0"/>
            <a:r>
              <a:rPr lang="en-US" dirty="0"/>
              <a:t>Click to edit Master text styles</a:t>
            </a:r>
          </a:p>
        </p:txBody>
      </p:sp>
      <p:sp>
        <p:nvSpPr>
          <p:cNvPr id="6" name="Footer Placeholder 4">
            <a:extLst>
              <a:ext uri="{FF2B5EF4-FFF2-40B4-BE49-F238E27FC236}">
                <a16:creationId xmlns:a16="http://schemas.microsoft.com/office/drawing/2014/main" id="{D1F5BBC3-62FF-4BB6-7947-8AF052295173}"/>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3336362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
        <p:nvSpPr>
          <p:cNvPr id="4" name="Footer Placeholder 4">
            <a:extLst>
              <a:ext uri="{FF2B5EF4-FFF2-40B4-BE49-F238E27FC236}">
                <a16:creationId xmlns:a16="http://schemas.microsoft.com/office/drawing/2014/main" id="{EFFAADDA-15F6-AE9B-B591-CE163C8221CD}"/>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953602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Footer Placeholder 4">
            <a:extLst>
              <a:ext uri="{FF2B5EF4-FFF2-40B4-BE49-F238E27FC236}">
                <a16:creationId xmlns:a16="http://schemas.microsoft.com/office/drawing/2014/main" id="{94211405-A504-0FA9-95F3-3EF7F5930D61}"/>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632027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Footer Placeholder 4">
            <a:extLst>
              <a:ext uri="{FF2B5EF4-FFF2-40B4-BE49-F238E27FC236}">
                <a16:creationId xmlns:a16="http://schemas.microsoft.com/office/drawing/2014/main" id="{715548E7-30B7-3D6A-2C62-696719AC3A7B}"/>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425974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1"/>
            <a:ext cx="12192000" cy="5328138"/>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503766"/>
            <a:ext cx="8717280" cy="823070"/>
          </a:xfrm>
          <a:noFill/>
        </p:spPr>
        <p:txBody>
          <a:bodyPr lIns="0"/>
          <a:lstStyle>
            <a:lvl1pPr>
              <a:defRPr>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0C86174-F889-FC6E-5A33-E898D0349CF9}"/>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366147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
        <p:nvSpPr>
          <p:cNvPr id="3" name="Footer Placeholder 4">
            <a:extLst>
              <a:ext uri="{FF2B5EF4-FFF2-40B4-BE49-F238E27FC236}">
                <a16:creationId xmlns:a16="http://schemas.microsoft.com/office/drawing/2014/main" id="{3C77C6D1-4B09-EC71-9B50-6CC587258959}"/>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12595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
        <p:nvSpPr>
          <p:cNvPr id="2" name="Footer Placeholder 4">
            <a:extLst>
              <a:ext uri="{FF2B5EF4-FFF2-40B4-BE49-F238E27FC236}">
                <a16:creationId xmlns:a16="http://schemas.microsoft.com/office/drawing/2014/main" id="{B8714251-7136-BB6D-EC18-C45A3317DBD4}"/>
              </a:ext>
            </a:extLst>
          </p:cNvPr>
          <p:cNvSpPr>
            <a:spLocks noGrp="1"/>
          </p:cNvSpPr>
          <p:nvPr>
            <p:ph type="ftr" sz="quarter" idx="3"/>
          </p:nvPr>
        </p:nvSpPr>
        <p:spPr>
          <a:xfrm>
            <a:off x="682283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F10F7C04-04C9-B071-544D-2D31285902DD}"/>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713661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rgbClr val="E8E5E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rgbClr val="3F3F3F"/>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72BEFCC-1150-3800-EF22-164F8C38504E}"/>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38263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tx2">
                    <a:lumMod val="60000"/>
                    <a:lumOff val="40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
        <p:nvSpPr>
          <p:cNvPr id="7" name="Footer Placeholder 4">
            <a:extLst>
              <a:ext uri="{FF2B5EF4-FFF2-40B4-BE49-F238E27FC236}">
                <a16:creationId xmlns:a16="http://schemas.microsoft.com/office/drawing/2014/main" id="{1E01D3C1-C64A-D6DA-09F3-245DF7DDE525}"/>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2649517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4" name="Footer Placeholder 4">
            <a:extLst>
              <a:ext uri="{FF2B5EF4-FFF2-40B4-BE49-F238E27FC236}">
                <a16:creationId xmlns:a16="http://schemas.microsoft.com/office/drawing/2014/main" id="{6C4758E6-94F6-3716-6371-20C2F3C7C9E6}"/>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171768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3" name="Footer Placeholder 4">
            <a:extLst>
              <a:ext uri="{FF2B5EF4-FFF2-40B4-BE49-F238E27FC236}">
                <a16:creationId xmlns:a16="http://schemas.microsoft.com/office/drawing/2014/main" id="{0149BEBB-35A0-5E9F-5A0D-F0ECE2B96AF1}"/>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2721749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179756-A297-A2F9-8CD9-4000B8243802}"/>
              </a:ext>
            </a:extLst>
          </p:cNvPr>
          <p:cNvPicPr>
            <a:picLocks noChangeAspect="1"/>
          </p:cNvPicPr>
          <p:nvPr userDrawn="1"/>
        </p:nvPicPr>
        <p:blipFill>
          <a:blip r:embed="rId2"/>
          <a:srcRect t="10966" b="10966"/>
          <a:stretch/>
        </p:blipFill>
        <p:spPr>
          <a:xfrm rot="16200000">
            <a:off x="7162756" y="1822619"/>
            <a:ext cx="6857998" cy="3212751"/>
          </a:xfrm>
          <a:prstGeom prst="rect">
            <a:avLst/>
          </a:prstGeom>
        </p:spPr>
      </p:pic>
      <p:sp>
        <p:nvSpPr>
          <p:cNvPr id="3" name="Rectangle 2">
            <a:extLst>
              <a:ext uri="{FF2B5EF4-FFF2-40B4-BE49-F238E27FC236}">
                <a16:creationId xmlns:a16="http://schemas.microsoft.com/office/drawing/2014/main" id="{B66AE109-556E-65BD-D960-8BCC7B8771FE}"/>
              </a:ext>
            </a:extLst>
          </p:cNvPr>
          <p:cNvSpPr/>
          <p:nvPr userDrawn="1"/>
        </p:nvSpPr>
        <p:spPr>
          <a:xfrm>
            <a:off x="0" y="0"/>
            <a:ext cx="9525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F9F4AE3-C2AB-3104-D0DE-3BDF29A97F48}"/>
              </a:ext>
            </a:extLst>
          </p:cNvPr>
          <p:cNvSpPr>
            <a:spLocks noGrp="1"/>
          </p:cNvSpPr>
          <p:nvPr>
            <p:ph type="title" hasCustomPrompt="1"/>
          </p:nvPr>
        </p:nvSpPr>
        <p:spPr>
          <a:xfrm>
            <a:off x="841057" y="1100290"/>
            <a:ext cx="7505698" cy="1395208"/>
          </a:xfrm>
        </p:spPr>
        <p:txBody>
          <a:bodyPr lIns="0" anchor="b"/>
          <a:lstStyle>
            <a:lvl1pPr>
              <a:defRPr b="1">
                <a:solidFill>
                  <a:schemeClr val="bg1"/>
                </a:solidFill>
              </a:defRPr>
            </a:lvl1pPr>
          </a:lstStyle>
          <a:p>
            <a:r>
              <a:rPr lang="en-US" noProof="0"/>
              <a:t>Click to Add Slide Title Here</a:t>
            </a:r>
          </a:p>
        </p:txBody>
      </p:sp>
      <p:sp>
        <p:nvSpPr>
          <p:cNvPr id="5" name="Text Placeholder 11">
            <a:extLst>
              <a:ext uri="{FF2B5EF4-FFF2-40B4-BE49-F238E27FC236}">
                <a16:creationId xmlns:a16="http://schemas.microsoft.com/office/drawing/2014/main" id="{8E61ED27-7A88-7A33-EF8E-9D2D66F550D1}"/>
              </a:ext>
            </a:extLst>
          </p:cNvPr>
          <p:cNvSpPr>
            <a:spLocks noGrp="1"/>
          </p:cNvSpPr>
          <p:nvPr>
            <p:ph type="body" sz="quarter" idx="12" hasCustomPrompt="1"/>
          </p:nvPr>
        </p:nvSpPr>
        <p:spPr>
          <a:xfrm>
            <a:off x="841058" y="2561159"/>
            <a:ext cx="7505698"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Text Placeholder 6">
            <a:extLst>
              <a:ext uri="{FF2B5EF4-FFF2-40B4-BE49-F238E27FC236}">
                <a16:creationId xmlns:a16="http://schemas.microsoft.com/office/drawing/2014/main" id="{452EAB3A-6FE2-F9B7-7112-861431336BE6}"/>
              </a:ext>
            </a:extLst>
          </p:cNvPr>
          <p:cNvSpPr>
            <a:spLocks noGrp="1"/>
          </p:cNvSpPr>
          <p:nvPr>
            <p:ph type="body" sz="quarter" idx="11"/>
          </p:nvPr>
        </p:nvSpPr>
        <p:spPr>
          <a:xfrm>
            <a:off x="838200" y="3498661"/>
            <a:ext cx="7505700"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7" name="Shape 62" title="Decorative">
            <a:extLst>
              <a:ext uri="{FF2B5EF4-FFF2-40B4-BE49-F238E27FC236}">
                <a16:creationId xmlns:a16="http://schemas.microsoft.com/office/drawing/2014/main" id="{D202C9AE-BC43-4A9A-B9A5-E05E5EFAD121}"/>
              </a:ext>
            </a:extLst>
          </p:cNvPr>
          <p:cNvSpPr/>
          <p:nvPr userDrawn="1"/>
        </p:nvSpPr>
        <p:spPr>
          <a:xfrm rot="16200000" flipV="1">
            <a:off x="2010027" y="2033111"/>
            <a:ext cx="10661" cy="2382531"/>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
        <p:nvSpPr>
          <p:cNvPr id="8" name="Footer Placeholder 4">
            <a:extLst>
              <a:ext uri="{FF2B5EF4-FFF2-40B4-BE49-F238E27FC236}">
                <a16:creationId xmlns:a16="http://schemas.microsoft.com/office/drawing/2014/main" id="{2289B64C-5C46-62C2-E7A1-A0776BC18C00}"/>
              </a:ext>
            </a:extLst>
          </p:cNvPr>
          <p:cNvSpPr>
            <a:spLocks noGrp="1"/>
          </p:cNvSpPr>
          <p:nvPr>
            <p:ph type="ftr" sz="quarter" idx="3"/>
          </p:nvPr>
        </p:nvSpPr>
        <p:spPr>
          <a:xfrm>
            <a:off x="4914901"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133474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DI: title and single column">
    <p:bg>
      <p:bgPr>
        <a:solidFill>
          <a:schemeClr val="tx1"/>
        </a:solid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615462" y="2831244"/>
            <a:ext cx="10814538" cy="3534001"/>
          </a:xfrm>
        </p:spPr>
        <p:txBody>
          <a:bodyPr lIns="0" tIns="228600" rIns="0" bIns="0">
            <a:normAutofit/>
          </a:bodyPr>
          <a:lstStyle>
            <a:lvl1pPr marL="283464" indent="-283464">
              <a:spcBef>
                <a:spcPts val="1800"/>
              </a:spcBef>
              <a:buClr>
                <a:schemeClr val="accent1"/>
              </a:buClr>
              <a:buFont typeface="Arial" panose="020B0604020202020204" pitchFamily="34" charset="0"/>
              <a:buChar char="•"/>
              <a:defRPr sz="2000">
                <a:solidFill>
                  <a:srgbClr val="333333"/>
                </a:solidFill>
              </a:defRPr>
            </a:lvl1pPr>
            <a:lvl2pPr indent="-283464">
              <a:spcBef>
                <a:spcPts val="1800"/>
              </a:spcBef>
              <a:buClr>
                <a:schemeClr val="accent1"/>
              </a:buClr>
              <a:defRPr sz="2000">
                <a:solidFill>
                  <a:srgbClr val="333333"/>
                </a:solidFill>
              </a:defRPr>
            </a:lvl2pPr>
            <a:lvl3pPr indent="-283464">
              <a:spcBef>
                <a:spcPts val="1800"/>
              </a:spcBef>
              <a:buClr>
                <a:schemeClr val="accent1"/>
              </a:buClr>
              <a:defRPr sz="2000">
                <a:solidFill>
                  <a:srgbClr val="333333"/>
                </a:solidFill>
              </a:defRPr>
            </a:lvl3pPr>
            <a:lvl4pPr indent="-283464">
              <a:spcBef>
                <a:spcPts val="1800"/>
              </a:spcBef>
              <a:buClr>
                <a:schemeClr val="accent1"/>
              </a:buClr>
              <a:defRPr sz="2000">
                <a:solidFill>
                  <a:srgbClr val="333333"/>
                </a:solidFill>
              </a:defRPr>
            </a:lvl4pPr>
            <a:lvl5pPr indent="-283464">
              <a:spcBef>
                <a:spcPts val="1800"/>
              </a:spcBef>
              <a:buClr>
                <a:schemeClr val="accent1"/>
              </a:buClr>
              <a:defRPr sz="2000">
                <a:solidFill>
                  <a:srgbClr val="333333"/>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15381B5A-4481-7B1B-E6FD-30A630351421}"/>
              </a:ext>
            </a:extLst>
          </p:cNvPr>
          <p:cNvSpPr>
            <a:spLocks noGrp="1"/>
          </p:cNvSpPr>
          <p:nvPr>
            <p:ph type="title" hasCustomPrompt="1"/>
          </p:nvPr>
        </p:nvSpPr>
        <p:spPr>
          <a:xfrm>
            <a:off x="615462" y="1124712"/>
            <a:ext cx="10814538" cy="1554480"/>
          </a:xfrm>
          <a:prstGeom prst="rect">
            <a:avLst/>
          </a:prstGeom>
        </p:spPr>
        <p:txBody>
          <a:bodyPr lIns="0" tIns="0" rIns="0" bIns="0" anchor="b" anchorCtr="0">
            <a:noAutofit/>
          </a:bodyPr>
          <a:lstStyle>
            <a:lvl1pPr algn="ctr">
              <a:defRPr sz="4400" b="1" i="0">
                <a:solidFill>
                  <a:schemeClr val="accent1">
                    <a:lumMod val="75000"/>
                  </a:schemeClr>
                </a:solidFill>
                <a:latin typeface="+mj-lt"/>
              </a:defRPr>
            </a:lvl1pPr>
          </a:lstStyle>
          <a:p>
            <a:r>
              <a:rPr lang="en-US" dirty="0"/>
              <a:t>Click to add title </a:t>
            </a:r>
          </a:p>
        </p:txBody>
      </p:sp>
      <p:pic>
        <p:nvPicPr>
          <p:cNvPr id="6" name="Picture 5">
            <a:extLst>
              <a:ext uri="{FF2B5EF4-FFF2-40B4-BE49-F238E27FC236}">
                <a16:creationId xmlns:a16="http://schemas.microsoft.com/office/drawing/2014/main" id="{A2B15093-A44D-3FAC-E415-42EAC91435FB}"/>
              </a:ext>
            </a:extLst>
          </p:cNvPr>
          <p:cNvPicPr>
            <a:picLocks noChangeAspect="1"/>
          </p:cNvPicPr>
          <p:nvPr userDrawn="1"/>
        </p:nvPicPr>
        <p:blipFill>
          <a:blip r:embed="rId2"/>
          <a:srcRect t="50000" b="35820"/>
          <a:stretch>
            <a:fillRect/>
          </a:stretch>
        </p:blipFill>
        <p:spPr>
          <a:xfrm>
            <a:off x="0" y="-10633"/>
            <a:ext cx="11430000" cy="972660"/>
          </a:xfrm>
          <a:prstGeom prst="rect">
            <a:avLst/>
          </a:prstGeom>
        </p:spPr>
      </p:pic>
      <p:sp>
        <p:nvSpPr>
          <p:cNvPr id="8" name="Footer Placeholder 4">
            <a:extLst>
              <a:ext uri="{FF2B5EF4-FFF2-40B4-BE49-F238E27FC236}">
                <a16:creationId xmlns:a16="http://schemas.microsoft.com/office/drawing/2014/main" id="{70A0E99C-F951-7D7E-238C-BA7E3F0B8E2F}"/>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4187781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DI: title and 2 columns">
    <p:bg>
      <p:bgPr>
        <a:solidFill>
          <a:schemeClr val="tx1"/>
        </a:solid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615462" y="2831244"/>
            <a:ext cx="5020407" cy="3534001"/>
          </a:xfrm>
        </p:spPr>
        <p:txBody>
          <a:bodyPr lIns="0" tIns="228600" rIns="0" bIns="0">
            <a:normAutofit/>
          </a:bodyPr>
          <a:lstStyle>
            <a:lvl1pPr marL="283464" indent="-283464">
              <a:spcBef>
                <a:spcPts val="1800"/>
              </a:spcBef>
              <a:buClr>
                <a:schemeClr val="accent1"/>
              </a:buClr>
              <a:buFont typeface="Arial" panose="020B0604020202020204" pitchFamily="34" charset="0"/>
              <a:buChar char="•"/>
              <a:defRPr sz="2000">
                <a:solidFill>
                  <a:srgbClr val="333333"/>
                </a:solidFill>
              </a:defRPr>
            </a:lvl1pPr>
            <a:lvl2pPr indent="-283464">
              <a:spcBef>
                <a:spcPts val="1800"/>
              </a:spcBef>
              <a:buClr>
                <a:schemeClr val="accent1"/>
              </a:buClr>
              <a:defRPr sz="2000">
                <a:solidFill>
                  <a:srgbClr val="333333"/>
                </a:solidFill>
              </a:defRPr>
            </a:lvl2pPr>
            <a:lvl3pPr indent="-283464">
              <a:spcBef>
                <a:spcPts val="1800"/>
              </a:spcBef>
              <a:buClr>
                <a:schemeClr val="accent1"/>
              </a:buClr>
              <a:defRPr sz="2000">
                <a:solidFill>
                  <a:srgbClr val="333333"/>
                </a:solidFill>
              </a:defRPr>
            </a:lvl3pPr>
            <a:lvl4pPr indent="-283464">
              <a:spcBef>
                <a:spcPts val="1800"/>
              </a:spcBef>
              <a:buClr>
                <a:schemeClr val="accent1"/>
              </a:buClr>
              <a:defRPr sz="2000">
                <a:solidFill>
                  <a:srgbClr val="333333"/>
                </a:solidFill>
              </a:defRPr>
            </a:lvl4pPr>
            <a:lvl5pPr indent="-283464">
              <a:spcBef>
                <a:spcPts val="1800"/>
              </a:spcBef>
              <a:buClr>
                <a:schemeClr val="accent1"/>
              </a:buClr>
              <a:defRPr sz="2000">
                <a:solidFill>
                  <a:srgbClr val="333333"/>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15381B5A-4481-7B1B-E6FD-30A630351421}"/>
              </a:ext>
            </a:extLst>
          </p:cNvPr>
          <p:cNvSpPr>
            <a:spLocks noGrp="1"/>
          </p:cNvSpPr>
          <p:nvPr>
            <p:ph type="title" hasCustomPrompt="1"/>
          </p:nvPr>
        </p:nvSpPr>
        <p:spPr>
          <a:xfrm>
            <a:off x="615462" y="1124712"/>
            <a:ext cx="10814538" cy="1554480"/>
          </a:xfrm>
          <a:prstGeom prst="rect">
            <a:avLst/>
          </a:prstGeom>
        </p:spPr>
        <p:txBody>
          <a:bodyPr lIns="0" tIns="0" rIns="0" bIns="0" anchor="b" anchorCtr="0">
            <a:noAutofit/>
          </a:bodyPr>
          <a:lstStyle>
            <a:lvl1pPr algn="ctr">
              <a:defRPr sz="4400" b="1" i="0">
                <a:solidFill>
                  <a:schemeClr val="accent1">
                    <a:lumMod val="75000"/>
                  </a:schemeClr>
                </a:solidFill>
                <a:latin typeface="+mj-lt"/>
              </a:defRPr>
            </a:lvl1pPr>
          </a:lstStyle>
          <a:p>
            <a:r>
              <a:rPr lang="en-US" dirty="0"/>
              <a:t>Click to add title </a:t>
            </a:r>
          </a:p>
        </p:txBody>
      </p:sp>
      <p:sp>
        <p:nvSpPr>
          <p:cNvPr id="5" name="Content Placeholder 5">
            <a:extLst>
              <a:ext uri="{FF2B5EF4-FFF2-40B4-BE49-F238E27FC236}">
                <a16:creationId xmlns:a16="http://schemas.microsoft.com/office/drawing/2014/main" id="{E1C8D805-3419-F0D8-7C0C-F79BBC065684}"/>
              </a:ext>
            </a:extLst>
          </p:cNvPr>
          <p:cNvSpPr>
            <a:spLocks noGrp="1"/>
          </p:cNvSpPr>
          <p:nvPr>
            <p:ph sz="quarter" idx="14" hasCustomPrompt="1"/>
          </p:nvPr>
        </p:nvSpPr>
        <p:spPr>
          <a:xfrm>
            <a:off x="6430106" y="2834176"/>
            <a:ext cx="5020407" cy="3534001"/>
          </a:xfrm>
        </p:spPr>
        <p:txBody>
          <a:bodyPr lIns="0" tIns="228600" rIns="0" bIns="0">
            <a:normAutofit/>
          </a:bodyPr>
          <a:lstStyle>
            <a:lvl1pPr marL="283464" indent="-283464">
              <a:spcBef>
                <a:spcPts val="1800"/>
              </a:spcBef>
              <a:buClr>
                <a:schemeClr val="accent1"/>
              </a:buClr>
              <a:buFont typeface="Arial" panose="020B0604020202020204" pitchFamily="34" charset="0"/>
              <a:buChar char="•"/>
              <a:defRPr sz="2000">
                <a:solidFill>
                  <a:srgbClr val="333333"/>
                </a:solidFill>
              </a:defRPr>
            </a:lvl1pPr>
            <a:lvl2pPr indent="-283464">
              <a:spcBef>
                <a:spcPts val="1800"/>
              </a:spcBef>
              <a:buClr>
                <a:schemeClr val="accent1"/>
              </a:buClr>
              <a:defRPr sz="2000">
                <a:solidFill>
                  <a:srgbClr val="333333"/>
                </a:solidFill>
              </a:defRPr>
            </a:lvl2pPr>
            <a:lvl3pPr indent="-283464">
              <a:spcBef>
                <a:spcPts val="1800"/>
              </a:spcBef>
              <a:buClr>
                <a:schemeClr val="accent1"/>
              </a:buClr>
              <a:defRPr sz="2000">
                <a:solidFill>
                  <a:srgbClr val="333333"/>
                </a:solidFill>
              </a:defRPr>
            </a:lvl3pPr>
            <a:lvl4pPr indent="-283464">
              <a:spcBef>
                <a:spcPts val="1800"/>
              </a:spcBef>
              <a:buClr>
                <a:schemeClr val="accent1"/>
              </a:buClr>
              <a:defRPr sz="2000">
                <a:solidFill>
                  <a:srgbClr val="333333"/>
                </a:solidFill>
              </a:defRPr>
            </a:lvl4pPr>
            <a:lvl5pPr indent="-283464">
              <a:spcBef>
                <a:spcPts val="1800"/>
              </a:spcBef>
              <a:buClr>
                <a:schemeClr val="accent1"/>
              </a:buClr>
              <a:defRPr sz="2000">
                <a:solidFill>
                  <a:srgbClr val="333333"/>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D57EF70-1504-8206-E31B-CF3AE1310599}"/>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pic>
        <p:nvPicPr>
          <p:cNvPr id="9" name="Picture 8">
            <a:extLst>
              <a:ext uri="{FF2B5EF4-FFF2-40B4-BE49-F238E27FC236}">
                <a16:creationId xmlns:a16="http://schemas.microsoft.com/office/drawing/2014/main" id="{24A8F882-DDAB-3D16-4023-2E743CB1F963}"/>
              </a:ext>
            </a:extLst>
          </p:cNvPr>
          <p:cNvPicPr>
            <a:picLocks noChangeAspect="1"/>
          </p:cNvPicPr>
          <p:nvPr userDrawn="1"/>
        </p:nvPicPr>
        <p:blipFill>
          <a:blip r:embed="rId2"/>
          <a:srcRect t="50000" b="35820"/>
          <a:stretch>
            <a:fillRect/>
          </a:stretch>
        </p:blipFill>
        <p:spPr>
          <a:xfrm>
            <a:off x="0" y="-10633"/>
            <a:ext cx="11430000" cy="972660"/>
          </a:xfrm>
          <a:prstGeom prst="rect">
            <a:avLst/>
          </a:prstGeom>
        </p:spPr>
      </p:pic>
    </p:spTree>
    <p:extLst>
      <p:ext uri="{BB962C8B-B14F-4D97-AF65-F5344CB8AC3E}">
        <p14:creationId xmlns:p14="http://schemas.microsoft.com/office/powerpoint/2010/main" val="10319286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PDI: title and 3 columns">
    <p:bg>
      <p:bgPr>
        <a:solidFill>
          <a:schemeClr val="tx1"/>
        </a:solid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615463" y="2834640"/>
            <a:ext cx="3657600" cy="3383280"/>
          </a:xfrm>
        </p:spPr>
        <p:txBody>
          <a:bodyPr lIns="0" tIns="228600" rIns="0" bIns="0">
            <a:normAutofit/>
          </a:bodyPr>
          <a:lstStyle>
            <a:lvl1pPr marL="283464" indent="-283464">
              <a:spcBef>
                <a:spcPts val="1800"/>
              </a:spcBef>
              <a:buClr>
                <a:schemeClr val="accent1"/>
              </a:buClr>
              <a:buFont typeface="Arial" panose="020B0604020202020204" pitchFamily="34" charset="0"/>
              <a:buChar char="•"/>
              <a:defRPr sz="2000">
                <a:solidFill>
                  <a:srgbClr val="333333"/>
                </a:solidFill>
              </a:defRPr>
            </a:lvl1pPr>
            <a:lvl2pPr indent="-283464">
              <a:spcBef>
                <a:spcPts val="1800"/>
              </a:spcBef>
              <a:buClr>
                <a:schemeClr val="accent1"/>
              </a:buClr>
              <a:defRPr sz="2000">
                <a:solidFill>
                  <a:srgbClr val="333333"/>
                </a:solidFill>
              </a:defRPr>
            </a:lvl2pPr>
            <a:lvl3pPr indent="-283464">
              <a:spcBef>
                <a:spcPts val="1800"/>
              </a:spcBef>
              <a:buClr>
                <a:schemeClr val="accent1"/>
              </a:buClr>
              <a:defRPr sz="2000">
                <a:solidFill>
                  <a:srgbClr val="333333"/>
                </a:solidFill>
              </a:defRPr>
            </a:lvl3pPr>
            <a:lvl4pPr indent="-283464">
              <a:spcBef>
                <a:spcPts val="1800"/>
              </a:spcBef>
              <a:buClr>
                <a:schemeClr val="accent1"/>
              </a:buClr>
              <a:defRPr sz="2000">
                <a:solidFill>
                  <a:srgbClr val="333333"/>
                </a:solidFill>
              </a:defRPr>
            </a:lvl4pPr>
            <a:lvl5pPr indent="-283464">
              <a:spcBef>
                <a:spcPts val="1800"/>
              </a:spcBef>
              <a:buClr>
                <a:schemeClr val="accent1"/>
              </a:buClr>
              <a:defRPr sz="2000">
                <a:solidFill>
                  <a:srgbClr val="333333"/>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15381B5A-4481-7B1B-E6FD-30A630351421}"/>
              </a:ext>
            </a:extLst>
          </p:cNvPr>
          <p:cNvSpPr>
            <a:spLocks noGrp="1"/>
          </p:cNvSpPr>
          <p:nvPr>
            <p:ph type="title" hasCustomPrompt="1"/>
          </p:nvPr>
        </p:nvSpPr>
        <p:spPr>
          <a:xfrm>
            <a:off x="615462" y="1124712"/>
            <a:ext cx="10814538" cy="1554480"/>
          </a:xfrm>
          <a:prstGeom prst="rect">
            <a:avLst/>
          </a:prstGeom>
        </p:spPr>
        <p:txBody>
          <a:bodyPr lIns="0" tIns="0" rIns="0" bIns="0" anchor="b" anchorCtr="0">
            <a:noAutofit/>
          </a:bodyPr>
          <a:lstStyle>
            <a:lvl1pPr algn="ctr">
              <a:defRPr sz="4400" b="1" i="0">
                <a:solidFill>
                  <a:schemeClr val="accent1">
                    <a:lumMod val="75000"/>
                  </a:schemeClr>
                </a:solidFill>
                <a:latin typeface="+mj-lt"/>
              </a:defRPr>
            </a:lvl1pPr>
          </a:lstStyle>
          <a:p>
            <a:r>
              <a:rPr lang="en-US" dirty="0"/>
              <a:t>Click to add title </a:t>
            </a:r>
          </a:p>
        </p:txBody>
      </p:sp>
      <p:sp>
        <p:nvSpPr>
          <p:cNvPr id="5" name="Content Placeholder 5">
            <a:extLst>
              <a:ext uri="{FF2B5EF4-FFF2-40B4-BE49-F238E27FC236}">
                <a16:creationId xmlns:a16="http://schemas.microsoft.com/office/drawing/2014/main" id="{E1C8D805-3419-F0D8-7C0C-F79BBC065684}"/>
              </a:ext>
            </a:extLst>
          </p:cNvPr>
          <p:cNvSpPr>
            <a:spLocks noGrp="1"/>
          </p:cNvSpPr>
          <p:nvPr>
            <p:ph sz="quarter" idx="14" hasCustomPrompt="1"/>
          </p:nvPr>
        </p:nvSpPr>
        <p:spPr>
          <a:xfrm>
            <a:off x="4387361" y="2834176"/>
            <a:ext cx="3657600" cy="3383280"/>
          </a:xfrm>
        </p:spPr>
        <p:txBody>
          <a:bodyPr lIns="0" tIns="228600" rIns="0" bIns="0">
            <a:normAutofit/>
          </a:bodyPr>
          <a:lstStyle>
            <a:lvl1pPr marL="283464" indent="-283464">
              <a:spcBef>
                <a:spcPts val="1800"/>
              </a:spcBef>
              <a:buClr>
                <a:schemeClr val="accent1"/>
              </a:buClr>
              <a:buFont typeface="Arial" panose="020B0604020202020204" pitchFamily="34" charset="0"/>
              <a:buChar char="•"/>
              <a:defRPr sz="2000">
                <a:solidFill>
                  <a:srgbClr val="333333"/>
                </a:solidFill>
              </a:defRPr>
            </a:lvl1pPr>
            <a:lvl2pPr indent="-283464">
              <a:spcBef>
                <a:spcPts val="1800"/>
              </a:spcBef>
              <a:buClr>
                <a:schemeClr val="accent1"/>
              </a:buClr>
              <a:defRPr sz="2000">
                <a:solidFill>
                  <a:srgbClr val="333333"/>
                </a:solidFill>
              </a:defRPr>
            </a:lvl2pPr>
            <a:lvl3pPr indent="-283464">
              <a:spcBef>
                <a:spcPts val="1800"/>
              </a:spcBef>
              <a:buClr>
                <a:schemeClr val="accent1"/>
              </a:buClr>
              <a:defRPr sz="2000">
                <a:solidFill>
                  <a:srgbClr val="333333"/>
                </a:solidFill>
              </a:defRPr>
            </a:lvl3pPr>
            <a:lvl4pPr indent="-283464">
              <a:spcBef>
                <a:spcPts val="1800"/>
              </a:spcBef>
              <a:buClr>
                <a:schemeClr val="accent1"/>
              </a:buClr>
              <a:defRPr sz="2000">
                <a:solidFill>
                  <a:srgbClr val="333333"/>
                </a:solidFill>
              </a:defRPr>
            </a:lvl4pPr>
            <a:lvl5pPr indent="-283464">
              <a:spcBef>
                <a:spcPts val="1800"/>
              </a:spcBef>
              <a:buClr>
                <a:schemeClr val="accent1"/>
              </a:buClr>
              <a:defRPr sz="2000">
                <a:solidFill>
                  <a:srgbClr val="333333"/>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31625D70-A568-4E78-0A02-E52E9FFEF924}"/>
              </a:ext>
            </a:extLst>
          </p:cNvPr>
          <p:cNvSpPr>
            <a:spLocks noGrp="1"/>
          </p:cNvSpPr>
          <p:nvPr>
            <p:ph sz="quarter" idx="15" hasCustomPrompt="1"/>
          </p:nvPr>
        </p:nvSpPr>
        <p:spPr>
          <a:xfrm>
            <a:off x="8157796" y="2834640"/>
            <a:ext cx="3657600" cy="3383280"/>
          </a:xfrm>
        </p:spPr>
        <p:txBody>
          <a:bodyPr lIns="0" tIns="228600" rIns="0" bIns="0">
            <a:normAutofit/>
          </a:bodyPr>
          <a:lstStyle>
            <a:lvl1pPr marL="283464" indent="-283464">
              <a:spcBef>
                <a:spcPts val="1800"/>
              </a:spcBef>
              <a:buClr>
                <a:schemeClr val="accent1"/>
              </a:buClr>
              <a:buFont typeface="Arial" panose="020B0604020202020204" pitchFamily="34" charset="0"/>
              <a:buChar char="•"/>
              <a:defRPr sz="2000">
                <a:solidFill>
                  <a:srgbClr val="333333"/>
                </a:solidFill>
              </a:defRPr>
            </a:lvl1pPr>
            <a:lvl2pPr indent="-283464">
              <a:spcBef>
                <a:spcPts val="1800"/>
              </a:spcBef>
              <a:buClr>
                <a:schemeClr val="accent1"/>
              </a:buClr>
              <a:defRPr sz="2000">
                <a:solidFill>
                  <a:srgbClr val="333333"/>
                </a:solidFill>
              </a:defRPr>
            </a:lvl2pPr>
            <a:lvl3pPr indent="-283464">
              <a:spcBef>
                <a:spcPts val="1800"/>
              </a:spcBef>
              <a:buClr>
                <a:schemeClr val="accent1"/>
              </a:buClr>
              <a:defRPr sz="2000">
                <a:solidFill>
                  <a:srgbClr val="333333"/>
                </a:solidFill>
              </a:defRPr>
            </a:lvl3pPr>
            <a:lvl4pPr indent="-283464">
              <a:spcBef>
                <a:spcPts val="1800"/>
              </a:spcBef>
              <a:buClr>
                <a:schemeClr val="accent1"/>
              </a:buClr>
              <a:defRPr sz="2000">
                <a:solidFill>
                  <a:srgbClr val="333333"/>
                </a:solidFill>
              </a:defRPr>
            </a:lvl4pPr>
            <a:lvl5pPr indent="-283464">
              <a:spcBef>
                <a:spcPts val="1800"/>
              </a:spcBef>
              <a:buClr>
                <a:schemeClr val="accent1"/>
              </a:buClr>
              <a:defRPr sz="2000">
                <a:solidFill>
                  <a:srgbClr val="333333"/>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619400E0-1705-E091-78D1-DD36042561BC}"/>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pic>
        <p:nvPicPr>
          <p:cNvPr id="9" name="Picture 8">
            <a:extLst>
              <a:ext uri="{FF2B5EF4-FFF2-40B4-BE49-F238E27FC236}">
                <a16:creationId xmlns:a16="http://schemas.microsoft.com/office/drawing/2014/main" id="{24C48E30-A41D-C536-DD71-49FD23685A64}"/>
              </a:ext>
            </a:extLst>
          </p:cNvPr>
          <p:cNvPicPr>
            <a:picLocks noChangeAspect="1"/>
          </p:cNvPicPr>
          <p:nvPr userDrawn="1"/>
        </p:nvPicPr>
        <p:blipFill>
          <a:blip r:embed="rId2"/>
          <a:srcRect t="50000" b="35820"/>
          <a:stretch>
            <a:fillRect/>
          </a:stretch>
        </p:blipFill>
        <p:spPr>
          <a:xfrm>
            <a:off x="0" y="-10633"/>
            <a:ext cx="11430000" cy="972660"/>
          </a:xfrm>
          <a:prstGeom prst="rect">
            <a:avLst/>
          </a:prstGeom>
        </p:spPr>
      </p:pic>
    </p:spTree>
    <p:extLst>
      <p:ext uri="{BB962C8B-B14F-4D97-AF65-F5344CB8AC3E}">
        <p14:creationId xmlns:p14="http://schemas.microsoft.com/office/powerpoint/2010/main" val="21921836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1"/>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
        <p:nvSpPr>
          <p:cNvPr id="3" name="Footer Placeholder 4">
            <a:extLst>
              <a:ext uri="{FF2B5EF4-FFF2-40B4-BE49-F238E27FC236}">
                <a16:creationId xmlns:a16="http://schemas.microsoft.com/office/drawing/2014/main" id="{BC23BE2A-3668-6C1B-6506-12F09A63D149}"/>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515625007"/>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4">
            <a:extLst>
              <a:ext uri="{FF2B5EF4-FFF2-40B4-BE49-F238E27FC236}">
                <a16:creationId xmlns:a16="http://schemas.microsoft.com/office/drawing/2014/main" id="{9DBC32E7-5E32-52C0-4E23-6E667351940F}"/>
              </a:ext>
            </a:extLst>
          </p:cNvPr>
          <p:cNvSpPr>
            <a:spLocks noGrp="1"/>
          </p:cNvSpPr>
          <p:nvPr>
            <p:ph type="ftr" sz="quarter" idx="3"/>
          </p:nvPr>
        </p:nvSpPr>
        <p:spPr>
          <a:xfrm>
            <a:off x="682283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accent1"/>
                </a:solidFill>
              </a:defRPr>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5" name="Footer Placeholder 4">
            <a:extLst>
              <a:ext uri="{FF2B5EF4-FFF2-40B4-BE49-F238E27FC236}">
                <a16:creationId xmlns:a16="http://schemas.microsoft.com/office/drawing/2014/main" id="{3F6A07DC-31C5-54F4-1BF8-B83B50EB89C5}"/>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1"/>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solidFill>
                  <a:schemeClr val="accent1"/>
                </a:solidFill>
              </a:defRPr>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solidFill>
                  <a:srgbClr val="333333"/>
                </a:solidFill>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Footer Placeholder 4">
            <a:extLst>
              <a:ext uri="{FF2B5EF4-FFF2-40B4-BE49-F238E27FC236}">
                <a16:creationId xmlns:a16="http://schemas.microsoft.com/office/drawing/2014/main" id="{3D66484B-F6DE-34EC-49CB-1F190033F98E}"/>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solidFill>
                  <a:srgbClr val="333333"/>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solidFill>
                  <a:srgbClr val="333333"/>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solidFill>
                  <a:srgbClr val="333333"/>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solidFill>
                  <a:srgbClr val="333333"/>
                </a:solidFill>
              </a:defRPr>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solidFill>
                  <a:schemeClr val="accent1"/>
                </a:solidFill>
              </a:defRPr>
            </a:lvl1pPr>
          </a:lstStyle>
          <a:p>
            <a:r>
              <a:rPr lang="en-US" noProof="0" dirty="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solidFill>
                  <a:srgbClr val="333333"/>
                </a:solidFill>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3" name="Footer Placeholder 4">
            <a:extLst>
              <a:ext uri="{FF2B5EF4-FFF2-40B4-BE49-F238E27FC236}">
                <a16:creationId xmlns:a16="http://schemas.microsoft.com/office/drawing/2014/main" id="{E4A5232D-9AF4-32D3-B63C-B91F7FD3E2BF}"/>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solidFill>
                  <a:schemeClr val="accent1"/>
                </a:solidFill>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dirty="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solidFill>
                  <a:srgbClr val="333333"/>
                </a:solidFill>
              </a:defRPr>
            </a:lvl1pPr>
          </a:lstStyle>
          <a:p>
            <a:pPr lvl="0"/>
            <a:r>
              <a:rPr lang="en-US" noProof="0" dirty="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solidFill>
                  <a:srgbClr val="333333"/>
                </a:solidFill>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Footer Placeholder 4">
            <a:extLst>
              <a:ext uri="{FF2B5EF4-FFF2-40B4-BE49-F238E27FC236}">
                <a16:creationId xmlns:a16="http://schemas.microsoft.com/office/drawing/2014/main" id="{1EB49521-FD99-DDDD-73D6-D146A17C4449}"/>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tx2">
                <a:lumMod val="20000"/>
                <a:lumOff val="8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
        <p:nvSpPr>
          <p:cNvPr id="13" name="Footer Placeholder 4">
            <a:extLst>
              <a:ext uri="{FF2B5EF4-FFF2-40B4-BE49-F238E27FC236}">
                <a16:creationId xmlns:a16="http://schemas.microsoft.com/office/drawing/2014/main" id="{29A0A024-6586-B072-F991-CFF6AB124F8D}"/>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687764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accent1"/>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rgbClr val="333333"/>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B8A2E35C-304B-11C8-4061-F41913046B25}"/>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2900963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rgbClr val="333333"/>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4" name="Footer Placeholder 4">
            <a:extLst>
              <a:ext uri="{FF2B5EF4-FFF2-40B4-BE49-F238E27FC236}">
                <a16:creationId xmlns:a16="http://schemas.microsoft.com/office/drawing/2014/main" id="{FE4FAD1D-7BE0-D162-E0A5-6E285B12078C}"/>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310127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
        <p:nvSpPr>
          <p:cNvPr id="5" name="Footer Placeholder 4">
            <a:extLst>
              <a:ext uri="{FF2B5EF4-FFF2-40B4-BE49-F238E27FC236}">
                <a16:creationId xmlns:a16="http://schemas.microsoft.com/office/drawing/2014/main" id="{2297210B-2FC9-0F26-F098-8DF08AA81A76}"/>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1914768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rgbClr val="333333"/>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1"/>
            <a:ext cx="10719842" cy="3963670"/>
          </a:xfrm>
        </p:spPr>
        <p:txBody>
          <a:bodyPr/>
          <a:lstStyle/>
          <a:p>
            <a:r>
              <a:rPr lang="en-US" noProof="0"/>
              <a:t>Click icon to add chart</a:t>
            </a:r>
            <a:endParaRPr lang="en-US" noProof="0" dirty="0"/>
          </a:p>
        </p:txBody>
      </p:sp>
      <p:sp>
        <p:nvSpPr>
          <p:cNvPr id="4" name="Footer Placeholder 4">
            <a:extLst>
              <a:ext uri="{FF2B5EF4-FFF2-40B4-BE49-F238E27FC236}">
                <a16:creationId xmlns:a16="http://schemas.microsoft.com/office/drawing/2014/main" id="{75D07F46-F393-C3A4-17CC-222E49BB5BC4}"/>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74456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4">
            <a:extLst>
              <a:ext uri="{FF2B5EF4-FFF2-40B4-BE49-F238E27FC236}">
                <a16:creationId xmlns:a16="http://schemas.microsoft.com/office/drawing/2014/main" id="{3A632293-3AD4-B3A3-2D51-6AE826CD5FFF}"/>
              </a:ext>
            </a:extLst>
          </p:cNvPr>
          <p:cNvSpPr>
            <a:spLocks noGrp="1"/>
          </p:cNvSpPr>
          <p:nvPr>
            <p:ph type="ftr" sz="quarter" idx="3"/>
          </p:nvPr>
        </p:nvSpPr>
        <p:spPr>
          <a:xfrm>
            <a:off x="6822830" y="6356350"/>
            <a:ext cx="4530969" cy="365125"/>
          </a:xfrm>
          <a:prstGeom prst="rect">
            <a:avLst/>
          </a:prstGeom>
        </p:spPr>
        <p:txBody>
          <a:bodyPr vert="horz" lIns="91440" tIns="45720" rIns="91440" bIns="45720" rtlCol="0" anchor="ctr"/>
          <a:lstStyle>
            <a:lvl1pPr algn="r">
              <a:defRPr sz="1200">
                <a:solidFill>
                  <a:schemeClr val="bg1"/>
                </a:solidFill>
              </a:defRPr>
            </a:lvl1p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rgbClr val="333333"/>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
        <p:nvSpPr>
          <p:cNvPr id="5" name="Footer Placeholder 4">
            <a:extLst>
              <a:ext uri="{FF2B5EF4-FFF2-40B4-BE49-F238E27FC236}">
                <a16:creationId xmlns:a16="http://schemas.microsoft.com/office/drawing/2014/main" id="{59C3FEB8-92B0-65B2-9063-069F1FD2D66E}"/>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698514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solidFill>
                  <a:schemeClr val="accent1"/>
                </a:solidFill>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
        <p:nvSpPr>
          <p:cNvPr id="5" name="Footer Placeholder 4">
            <a:extLst>
              <a:ext uri="{FF2B5EF4-FFF2-40B4-BE49-F238E27FC236}">
                <a16:creationId xmlns:a16="http://schemas.microsoft.com/office/drawing/2014/main" id="{8B522EF5-7C06-6BCD-2FA8-A16C63465F96}"/>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850829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solidFill>
                  <a:schemeClr val="accent1"/>
                </a:solidFill>
              </a:defRPr>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Footer Placeholder 4">
            <a:extLst>
              <a:ext uri="{FF2B5EF4-FFF2-40B4-BE49-F238E27FC236}">
                <a16:creationId xmlns:a16="http://schemas.microsoft.com/office/drawing/2014/main" id="{5A1F3C3A-1819-E8B8-0D44-8CFC055D55F1}"/>
              </a:ext>
            </a:extLst>
          </p:cNvPr>
          <p:cNvSpPr>
            <a:spLocks noGrp="1"/>
          </p:cNvSpPr>
          <p:nvPr>
            <p:ph type="ftr" sz="quarter" idx="3"/>
          </p:nvPr>
        </p:nvSpPr>
        <p:spPr>
          <a:xfrm>
            <a:off x="7406640" y="6430781"/>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252937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solidFill>
                  <a:schemeClr val="accent1"/>
                </a:solidFill>
              </a:defRPr>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Footer Placeholder 4">
            <a:extLst>
              <a:ext uri="{FF2B5EF4-FFF2-40B4-BE49-F238E27FC236}">
                <a16:creationId xmlns:a16="http://schemas.microsoft.com/office/drawing/2014/main" id="{51EDD321-DD9C-769E-5195-3D7708969654}"/>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0967618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rgbClr val="007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ackground 01">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F4FD76B1-BAE5-6F57-C826-5E18127A357D}"/>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426715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Footer Placeholder 4">
            <a:extLst>
              <a:ext uri="{FF2B5EF4-FFF2-40B4-BE49-F238E27FC236}">
                <a16:creationId xmlns:a16="http://schemas.microsoft.com/office/drawing/2014/main" id="{B0708448-99C8-A1DB-460F-1D22A5E2980E}"/>
              </a:ext>
            </a:extLst>
          </p:cNvPr>
          <p:cNvSpPr>
            <a:spLocks noGrp="1"/>
          </p:cNvSpPr>
          <p:nvPr>
            <p:ph type="ftr" sz="quarter" idx="3"/>
          </p:nvPr>
        </p:nvSpPr>
        <p:spPr>
          <a:xfrm>
            <a:off x="682283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13273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tx2">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Footer Placeholder 4">
            <a:extLst>
              <a:ext uri="{FF2B5EF4-FFF2-40B4-BE49-F238E27FC236}">
                <a16:creationId xmlns:a16="http://schemas.microsoft.com/office/drawing/2014/main" id="{8AF88023-8063-58A1-0112-00288361F836}"/>
              </a:ext>
            </a:extLst>
          </p:cNvPr>
          <p:cNvSpPr>
            <a:spLocks noGrp="1"/>
          </p:cNvSpPr>
          <p:nvPr>
            <p:ph type="ftr" sz="quarter" idx="3"/>
          </p:nvPr>
        </p:nvSpPr>
        <p:spPr>
          <a:xfrm>
            <a:off x="682283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423565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203058"/>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211033"/>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203058"/>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557943"/>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Footer Placeholder 4">
            <a:extLst>
              <a:ext uri="{FF2B5EF4-FFF2-40B4-BE49-F238E27FC236}">
                <a16:creationId xmlns:a16="http://schemas.microsoft.com/office/drawing/2014/main" id="{EF1CE931-8703-64CD-29B4-CDEE5D996276}"/>
              </a:ext>
            </a:extLst>
          </p:cNvPr>
          <p:cNvSpPr>
            <a:spLocks noGrp="1"/>
          </p:cNvSpPr>
          <p:nvPr>
            <p:ph type="ftr" sz="quarter" idx="3"/>
          </p:nvPr>
        </p:nvSpPr>
        <p:spPr>
          <a:xfrm>
            <a:off x="682283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730962" cy="1025525"/>
          </a:xfrm>
          <a:noFill/>
        </p:spPr>
        <p:txBody>
          <a:bodyPr vert="horz" lIns="0" tIns="45720" rIns="91440" bIns="0" rtlCol="0" anchor="b">
            <a:noAutofit/>
          </a:bodyPr>
          <a:lstStyle>
            <a:lvl1pPr>
              <a:defRPr lang="en-US" sz="5000" b="1">
                <a:solidFill>
                  <a:schemeClr val="accent1"/>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rgbClr val="333333"/>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Footer Placeholder 4">
            <a:extLst>
              <a:ext uri="{FF2B5EF4-FFF2-40B4-BE49-F238E27FC236}">
                <a16:creationId xmlns:a16="http://schemas.microsoft.com/office/drawing/2014/main" id="{95B1378A-2828-FDA9-2104-F32A5A1525C8}"/>
              </a:ext>
            </a:extLst>
          </p:cNvPr>
          <p:cNvSpPr>
            <a:spLocks noGrp="1"/>
          </p:cNvSpPr>
          <p:nvPr>
            <p:ph type="ftr" sz="quarter" idx="3"/>
          </p:nvPr>
        </p:nvSpPr>
        <p:spPr>
          <a:xfrm>
            <a:off x="740664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12260604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6822830" y="6356350"/>
            <a:ext cx="4530969" cy="365125"/>
          </a:xfrm>
          <a:prstGeom prst="rect">
            <a:avLst/>
          </a:prstGeom>
        </p:spPr>
        <p:txBody>
          <a:bodyPr vert="horz" lIns="91440" tIns="45720" rIns="91440" bIns="45720" rtlCol="0" anchor="ctr"/>
          <a:lstStyle>
            <a:lvl1pPr algn="r">
              <a:defRPr sz="1200">
                <a:solidFill>
                  <a:schemeClr val="accent1"/>
                </a:solidFill>
              </a:defRPr>
            </a:lvl1pPr>
          </a:lstStyle>
          <a:p>
            <a:r>
              <a:rPr lang="en-US" dirty="0"/>
              <a:t>2025 NALP </a:t>
            </a:r>
            <a:r>
              <a:rPr lang="en-US" b="1" dirty="0"/>
              <a:t>Professional Development Institute</a:t>
            </a:r>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651" r:id="rId6"/>
    <p:sldLayoutId id="2147483685" r:id="rId7"/>
    <p:sldLayoutId id="2147483674" r:id="rId8"/>
    <p:sldLayoutId id="2147483690" r:id="rId9"/>
    <p:sldLayoutId id="2147483748" r:id="rId10"/>
    <p:sldLayoutId id="2147483693" r:id="rId11"/>
    <p:sldLayoutId id="2147483686" r:id="rId12"/>
    <p:sldLayoutId id="2147483703" r:id="rId13"/>
    <p:sldLayoutId id="2147483709" r:id="rId14"/>
    <p:sldLayoutId id="2147483710" r:id="rId15"/>
    <p:sldLayoutId id="2147483757" r:id="rId16"/>
    <p:sldLayoutId id="2147483711" r:id="rId17"/>
    <p:sldLayoutId id="2147483712" r:id="rId18"/>
    <p:sldLayoutId id="2147483749" r:id="rId19"/>
    <p:sldLayoutId id="2147483704" r:id="rId20"/>
    <p:sldLayoutId id="2147483702" r:id="rId21"/>
    <p:sldLayoutId id="2147483713" r:id="rId22"/>
    <p:sldLayoutId id="2147483714" r:id="rId23"/>
    <p:sldLayoutId id="2147483715" r:id="rId24"/>
    <p:sldLayoutId id="2147483695" r:id="rId25"/>
    <p:sldLayoutId id="2147483730" r:id="rId26"/>
    <p:sldLayoutId id="2147483698" r:id="rId27"/>
    <p:sldLayoutId id="2147483699" r:id="rId28"/>
    <p:sldLayoutId id="2147483732" r:id="rId29"/>
    <p:sldLayoutId id="2147483700" r:id="rId30"/>
    <p:sldLayoutId id="2147483742" r:id="rId31"/>
    <p:sldLayoutId id="2147483743" r:id="rId32"/>
    <p:sldLayoutId id="2147483705" r:id="rId33"/>
    <p:sldLayoutId id="2147483746" r:id="rId34"/>
    <p:sldLayoutId id="2147483759" r:id="rId35"/>
    <p:sldLayoutId id="2147483762" r:id="rId36"/>
    <p:sldLayoutId id="2147483764" r:id="rId37"/>
    <p:sldLayoutId id="2147483765" r:id="rId38"/>
    <p:sldLayoutId id="2147483763" r:id="rId39"/>
    <p:sldLayoutId id="2147483720" r:id="rId40"/>
    <p:sldLayoutId id="2147483718" r:id="rId41"/>
    <p:sldLayoutId id="2147483721" r:id="rId42"/>
    <p:sldLayoutId id="2147483716" r:id="rId43"/>
    <p:sldLayoutId id="2147483722" r:id="rId44"/>
    <p:sldLayoutId id="2147483723" r:id="rId45"/>
    <p:sldLayoutId id="2147483753" r:id="rId46"/>
    <p:sldLayoutId id="2147483754" r:id="rId47"/>
    <p:sldLayoutId id="2147483755" r:id="rId48"/>
    <p:sldLayoutId id="2147483725" r:id="rId49"/>
    <p:sldLayoutId id="2147483726" r:id="rId50"/>
    <p:sldLayoutId id="2147483675" r:id="rId51"/>
    <p:sldLayoutId id="2147483729" r:id="rId52"/>
    <p:sldLayoutId id="2147483747" r:id="rId53"/>
    <p:sldLayoutId id="2147483728" r:id="rId54"/>
    <p:sldLayoutId id="2147483760" r:id="rId55"/>
  </p:sldLayoutIdLst>
  <p:hf sldNum="0" hdr="0" dt="0"/>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9.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A5D366-BDCD-4761-A29B-21881A691F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0" y="0"/>
            <a:ext cx="12191980" cy="4683967"/>
          </a:xfrm>
          <a:prstGeom prst="rect">
            <a:avLst/>
          </a:prstGeom>
          <a:noFill/>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a:prstGeom prst="rect">
            <a:avLst/>
          </a:prstGeom>
        </p:spPr>
        <p:txBody>
          <a:bodyPr anchor="t">
            <a:normAutofit/>
          </a:bodyPr>
          <a:lstStyle/>
          <a:p>
            <a:r>
              <a:rPr lang="en-US" dirty="0"/>
              <a:t>Title</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a:prstGeom prst="rect">
            <a:avLst/>
          </a:prstGeom>
        </p:spPr>
        <p:txBody>
          <a:bodyPr>
            <a:normAutofit/>
          </a:bodyPr>
          <a:lstStyle/>
          <a:p>
            <a:r>
              <a:rPr lang="en-US" dirty="0"/>
              <a:t>SUBTITLE GOES HERE</a:t>
            </a:r>
          </a:p>
        </p:txBody>
      </p:sp>
      <p:pic>
        <p:nvPicPr>
          <p:cNvPr id="8" name="Picture 7">
            <a:extLst>
              <a:ext uri="{FF2B5EF4-FFF2-40B4-BE49-F238E27FC236}">
                <a16:creationId xmlns:a16="http://schemas.microsoft.com/office/drawing/2014/main" id="{201B1D37-87D3-6ACB-E50D-96027F373162}"/>
              </a:ext>
            </a:extLst>
          </p:cNvPr>
          <p:cNvPicPr>
            <a:picLocks noChangeAspect="1"/>
          </p:cNvPicPr>
          <p:nvPr/>
        </p:nvPicPr>
        <p:blipFill>
          <a:blip r:embed="rId4"/>
          <a:srcRect/>
          <a:stretch/>
        </p:blipFill>
        <p:spPr>
          <a:xfrm>
            <a:off x="523111" y="176555"/>
            <a:ext cx="3305939" cy="2248901"/>
          </a:xfrm>
          <a:prstGeom prst="rect">
            <a:avLst/>
          </a:prstGeom>
        </p:spPr>
      </p:pic>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flipH="1">
            <a:off x="0" y="0"/>
            <a:ext cx="12192000" cy="6858000"/>
          </a:xfrm>
        </p:spPr>
      </p:pic>
      <p:sp>
        <p:nvSpPr>
          <p:cNvPr id="3" name="Text Placeholder 2"/>
          <p:cNvSpPr>
            <a:spLocks noGrp="1"/>
          </p:cNvSpPr>
          <p:nvPr>
            <p:ph type="body" sz="quarter" idx="14"/>
          </p:nvPr>
        </p:nvSpPr>
        <p:spPr/>
        <p:txBody>
          <a:bodyPr/>
          <a:lstStyle/>
          <a:p>
            <a:r>
              <a:rPr lang="en-US" dirty="0"/>
              <a:t>Click to Add </a:t>
            </a:r>
            <a:br>
              <a:rPr lang="en-US" dirty="0"/>
            </a:br>
            <a:r>
              <a:rPr lang="en-US" dirty="0"/>
              <a:t>Picture Title Here </a:t>
            </a:r>
          </a:p>
        </p:txBody>
      </p:sp>
      <p:sp>
        <p:nvSpPr>
          <p:cNvPr id="2" name="Footer Placeholder 1">
            <a:extLst>
              <a:ext uri="{FF2B5EF4-FFF2-40B4-BE49-F238E27FC236}">
                <a16:creationId xmlns:a16="http://schemas.microsoft.com/office/drawing/2014/main" id="{DB809E56-6B3A-C0DE-B255-B497407245F3}"/>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1415924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p:txBody>
          <a:bodyPr>
            <a:normAutofit fontScale="90000"/>
          </a:bodyPr>
          <a:lstStyle/>
          <a:p>
            <a:r>
              <a:rPr lang="en-US" dirty="0"/>
              <a:t>Section </a:t>
            </a:r>
            <a:br>
              <a:rPr lang="en-US" dirty="0"/>
            </a:br>
            <a:r>
              <a:rPr lang="en-US" dirty="0"/>
              <a:t>Header </a:t>
            </a:r>
          </a:p>
        </p:txBody>
      </p:sp>
      <p:sp>
        <p:nvSpPr>
          <p:cNvPr id="2" name="Footer Placeholder 1">
            <a:extLst>
              <a:ext uri="{FF2B5EF4-FFF2-40B4-BE49-F238E27FC236}">
                <a16:creationId xmlns:a16="http://schemas.microsoft.com/office/drawing/2014/main" id="{3E5AD2D6-1DE8-AF82-2779-35589200DF39}"/>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66019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p:txBody>
          <a:bodyPr/>
          <a:lstStyle/>
          <a:p>
            <a:r>
              <a:rPr lang="en-US" dirty="0"/>
              <a:t>Lorem ipsum dolor sit amet, consectetur adipiscing elit. Phasellus auctor efficitur </a:t>
            </a:r>
            <a:br>
              <a:rPr lang="en-US" dirty="0"/>
            </a:br>
            <a:r>
              <a:rPr lang="en-US" dirty="0"/>
              <a:t>duiet facilisis. </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a:t>Lorem ipsum dolor sit amet, consectetur adipiscing elit. Phasellus auctor efficitur </a:t>
            </a:r>
            <a:br>
              <a:rPr lang="en-US" dirty="0"/>
            </a:br>
            <a:r>
              <a:rPr lang="en-US" dirty="0"/>
              <a:t>duiet facilisis.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lstStyle/>
          <a:p>
            <a:r>
              <a:rPr lang="en-US" dirty="0"/>
              <a:t>Lorem ipsum dolor sit amet, consectetur adipiscing elit. Phasellus auctor efficitur </a:t>
            </a:r>
            <a:br>
              <a:rPr lang="en-US" dirty="0"/>
            </a:br>
            <a:r>
              <a:rPr lang="en-US" dirty="0"/>
              <a:t>duiet facilisis. </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a:t>Lorem ipsum dolor sit amet, consectetur adipiscing elit. Phasellus auctor efficitur </a:t>
            </a:r>
            <a:br>
              <a:rPr lang="en-US" dirty="0"/>
            </a:br>
            <a:r>
              <a:rPr lang="en-US" dirty="0"/>
              <a:t>duiet facilisis. </a:t>
            </a:r>
          </a:p>
        </p:txBody>
      </p:sp>
      <p:pic>
        <p:nvPicPr>
          <p:cNvPr id="40" name="Picture Placeholder 39" title="Decorative"/>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725" b="725"/>
          <a:stretch/>
        </p:blipFill>
        <p:spPr>
          <a:xfrm>
            <a:off x="6749917" y="1329070"/>
            <a:ext cx="558311" cy="558311"/>
          </a:xfrm>
          <a:prstGeom prst="rect">
            <a:avLst/>
          </a:prstGeom>
        </p:spPr>
      </p:pic>
      <p:pic>
        <p:nvPicPr>
          <p:cNvPr id="41" name="Picture Placeholder 40" title="Decorative"/>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6749917" y="2618429"/>
            <a:ext cx="558311" cy="558311"/>
          </a:xfrm>
          <a:prstGeom prst="rect">
            <a:avLst/>
          </a:prstGeom>
        </p:spPr>
      </p:pic>
      <p:pic>
        <p:nvPicPr>
          <p:cNvPr id="42" name="Picture Placeholder 41" title="Decorative"/>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t="9448" b="9448"/>
          <a:stretch/>
        </p:blipFill>
        <p:spPr>
          <a:xfrm>
            <a:off x="6749917" y="3907788"/>
            <a:ext cx="558311" cy="558311"/>
          </a:xfrm>
          <a:prstGeom prst="rect">
            <a:avLst/>
          </a:prstGeom>
        </p:spPr>
      </p:pic>
      <p:pic>
        <p:nvPicPr>
          <p:cNvPr id="43" name="Picture Placeholder 42" title="Decorative"/>
          <p:cNvPicPr>
            <a:picLocks noGrp="1" noChangeAspect="1"/>
          </p:cNvPicPr>
          <p:nvPr>
            <p:ph type="pic" sz="quarter" idx="16"/>
          </p:nvPr>
        </p:nvPicPr>
        <p:blipFill rotWithShape="1">
          <a:blip r:embed="rId5" cstate="email">
            <a:extLst>
              <a:ext uri="{28A0092B-C50C-407E-A947-70E740481C1C}">
                <a14:useLocalDpi xmlns:a14="http://schemas.microsoft.com/office/drawing/2010/main"/>
              </a:ext>
            </a:extLst>
          </a:blip>
          <a:srcRect t="90" b="90"/>
          <a:stretch/>
        </p:blipFill>
        <p:spPr>
          <a:xfrm>
            <a:off x="6749917" y="5197147"/>
            <a:ext cx="558311" cy="558311"/>
          </a:xfrm>
          <a:prstGeom prst="rect">
            <a:avLst/>
          </a:prstGeom>
        </p:spPr>
      </p:pic>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normAutofit fontScale="90000"/>
          </a:bodyPr>
          <a:lstStyle/>
          <a:p>
            <a:r>
              <a:rPr lang="en-US" dirty="0"/>
              <a:t>Click to Add Icon Slide Title Here</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a:normAutofit/>
          </a:bodyPr>
          <a:lstStyle/>
          <a:p>
            <a:r>
              <a:rPr lang="en-US" dirty="0"/>
              <a:t>SUBTITLE GOES HERE</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dirty="0"/>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Aenean tincidunt euismod ultricies. Fusce tempor dui ipsum, nec ultricies ante eleifend vel curabitur.</a:t>
            </a:r>
          </a:p>
        </p:txBody>
      </p:sp>
      <p:sp>
        <p:nvSpPr>
          <p:cNvPr id="2" name="Footer Placeholder 1">
            <a:extLst>
              <a:ext uri="{FF2B5EF4-FFF2-40B4-BE49-F238E27FC236}">
                <a16:creationId xmlns:a16="http://schemas.microsoft.com/office/drawing/2014/main" id="{C0023A6D-0DAA-7C4F-5B91-F2FA6A385703}"/>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03260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83F82-5F39-EDFF-79A8-D572A7C69C81}"/>
              </a:ext>
            </a:extLst>
          </p:cNvPr>
          <p:cNvSpPr>
            <a:spLocks noGrp="1"/>
          </p:cNvSpPr>
          <p:nvPr>
            <p:ph type="title"/>
          </p:nvPr>
        </p:nvSpPr>
        <p:spPr>
          <a:xfrm>
            <a:off x="615462" y="1124712"/>
            <a:ext cx="10339753" cy="761238"/>
          </a:xfrm>
        </p:spPr>
        <p:txBody>
          <a:bodyPr/>
          <a:lstStyle/>
          <a:p>
            <a:r>
              <a:rPr lang="en-US" dirty="0"/>
              <a:t>Contact Information</a:t>
            </a:r>
          </a:p>
        </p:txBody>
      </p:sp>
      <p:sp>
        <p:nvSpPr>
          <p:cNvPr id="14" name="Content Placeholder 5">
            <a:extLst>
              <a:ext uri="{FF2B5EF4-FFF2-40B4-BE49-F238E27FC236}">
                <a16:creationId xmlns:a16="http://schemas.microsoft.com/office/drawing/2014/main" id="{374DAE01-49A0-B800-B323-A59E13CF3E14}"/>
              </a:ext>
            </a:extLst>
          </p:cNvPr>
          <p:cNvSpPr txBox="1">
            <a:spLocks/>
          </p:cNvSpPr>
          <p:nvPr/>
        </p:nvSpPr>
        <p:spPr>
          <a:xfrm>
            <a:off x="616499" y="2452823"/>
            <a:ext cx="5157787" cy="4314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75000"/>
              </a:buClr>
              <a:buSzPct val="95000"/>
              <a:buFont typeface="Arial" panose="020B0604020202020204" pitchFamily="34" charset="0"/>
              <a:buChar char="•"/>
              <a:defRPr sz="2800" kern="1200">
                <a:solidFill>
                  <a:srgbClr val="5A5A5A"/>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rgbClr val="D75000"/>
              </a:buClr>
              <a:buSzPct val="95000"/>
              <a:buFont typeface="Arial" panose="020B0604020202020204" pitchFamily="34" charset="0"/>
              <a:buChar char="•"/>
              <a:defRPr sz="2400" kern="1200">
                <a:solidFill>
                  <a:srgbClr val="5A5A5A"/>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rgbClr val="D75000"/>
              </a:buClr>
              <a:buSzPct val="95000"/>
              <a:buFont typeface="Arial" panose="020B0604020202020204" pitchFamily="34" charset="0"/>
              <a:buChar char="•"/>
              <a:defRPr sz="2000" kern="1200">
                <a:solidFill>
                  <a:srgbClr val="5A5A5A"/>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rgbClr val="D75000"/>
              </a:buClr>
              <a:buSzPct val="95000"/>
              <a:buFont typeface="Arial" panose="020B0604020202020204" pitchFamily="34" charset="0"/>
              <a:buChar char="•"/>
              <a:defRPr sz="1800" kern="1200">
                <a:solidFill>
                  <a:srgbClr val="5A5A5A"/>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rgbClr val="D75000"/>
              </a:buClr>
              <a:buSzPct val="95000"/>
              <a:buFont typeface="Arial" panose="020B0604020202020204" pitchFamily="34" charset="0"/>
              <a:buChar char="•"/>
              <a:defRPr sz="1800" kern="1200">
                <a:solidFill>
                  <a:srgbClr val="5A5A5A"/>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chemeClr val="accent1"/>
              </a:buClr>
            </a:pPr>
            <a:r>
              <a:rPr lang="en-US" altLang="en-US" sz="2000" b="1" dirty="0"/>
              <a:t>Presenter 1 Name</a:t>
            </a:r>
          </a:p>
          <a:p>
            <a:pPr marL="233363" indent="0">
              <a:spcBef>
                <a:spcPct val="0"/>
              </a:spcBef>
              <a:buFont typeface="Arial" panose="020B0604020202020204" pitchFamily="34" charset="0"/>
              <a:buNone/>
            </a:pPr>
            <a:r>
              <a:rPr lang="en-US" altLang="en-US" sz="1800" dirty="0"/>
              <a:t>Presenter 1 Title</a:t>
            </a:r>
          </a:p>
          <a:p>
            <a:pPr marL="233363" indent="0">
              <a:spcBef>
                <a:spcPct val="0"/>
              </a:spcBef>
              <a:buFont typeface="Arial" panose="020B0604020202020204" pitchFamily="34" charset="0"/>
              <a:buNone/>
            </a:pPr>
            <a:r>
              <a:rPr lang="en-US" altLang="en-US" sz="1800" dirty="0"/>
              <a:t>Presenter 1 Organization</a:t>
            </a:r>
          </a:p>
          <a:p>
            <a:pPr marL="233363" indent="0">
              <a:spcBef>
                <a:spcPct val="0"/>
              </a:spcBef>
              <a:buFont typeface="Arial" panose="020B0604020202020204" pitchFamily="34" charset="0"/>
              <a:buNone/>
            </a:pPr>
            <a:r>
              <a:rPr lang="en-US" altLang="en-US" sz="1800" dirty="0"/>
              <a:t>Presenter 1 Phone</a:t>
            </a:r>
          </a:p>
          <a:p>
            <a:pPr marL="233363" indent="0">
              <a:spcBef>
                <a:spcPct val="0"/>
              </a:spcBef>
              <a:buFont typeface="Arial" panose="020B0604020202020204" pitchFamily="34" charset="0"/>
              <a:buNone/>
            </a:pPr>
            <a:r>
              <a:rPr lang="en-US" altLang="en-US" sz="1800" dirty="0"/>
              <a:t>Presenter 1 Email</a:t>
            </a:r>
          </a:p>
          <a:p>
            <a:pPr marL="171450" indent="0">
              <a:spcBef>
                <a:spcPct val="0"/>
              </a:spcBef>
              <a:buFont typeface="Arial" panose="020B0604020202020204" pitchFamily="34" charset="0"/>
              <a:buNone/>
            </a:pPr>
            <a:endParaRPr lang="en-US" sz="2000" dirty="0"/>
          </a:p>
          <a:p>
            <a:pPr>
              <a:spcBef>
                <a:spcPct val="0"/>
              </a:spcBef>
              <a:buClr>
                <a:schemeClr val="accent1"/>
              </a:buClr>
            </a:pPr>
            <a:r>
              <a:rPr lang="en-US" altLang="en-US" sz="2000" b="1" dirty="0"/>
              <a:t>Presenter 1 Name</a:t>
            </a:r>
          </a:p>
          <a:p>
            <a:pPr marL="233363" indent="0">
              <a:spcBef>
                <a:spcPct val="0"/>
              </a:spcBef>
              <a:buFont typeface="Arial" panose="020B0604020202020204" pitchFamily="34" charset="0"/>
              <a:buNone/>
            </a:pPr>
            <a:r>
              <a:rPr lang="en-US" altLang="en-US" sz="1800" dirty="0"/>
              <a:t>Presenter 1 Title</a:t>
            </a:r>
          </a:p>
          <a:p>
            <a:pPr marL="233363" indent="0">
              <a:spcBef>
                <a:spcPct val="0"/>
              </a:spcBef>
              <a:buFont typeface="Arial" panose="020B0604020202020204" pitchFamily="34" charset="0"/>
              <a:buNone/>
            </a:pPr>
            <a:r>
              <a:rPr lang="en-US" altLang="en-US" sz="1800" dirty="0"/>
              <a:t>Presenter 1 Organization</a:t>
            </a:r>
          </a:p>
          <a:p>
            <a:pPr marL="233363" indent="0">
              <a:spcBef>
                <a:spcPct val="0"/>
              </a:spcBef>
              <a:buFont typeface="Arial" panose="020B0604020202020204" pitchFamily="34" charset="0"/>
              <a:buNone/>
            </a:pPr>
            <a:r>
              <a:rPr lang="en-US" altLang="en-US" sz="1800" dirty="0"/>
              <a:t>Presenter 1 Phone</a:t>
            </a:r>
          </a:p>
          <a:p>
            <a:pPr marL="233363" indent="0">
              <a:spcBef>
                <a:spcPct val="0"/>
              </a:spcBef>
              <a:buFont typeface="Arial" panose="020B0604020202020204" pitchFamily="34" charset="0"/>
              <a:buNone/>
            </a:pPr>
            <a:r>
              <a:rPr lang="en-US" altLang="en-US" sz="1800" dirty="0"/>
              <a:t>Presenter 1 Email</a:t>
            </a:r>
          </a:p>
          <a:p>
            <a:pPr marL="171450" indent="0">
              <a:spcBef>
                <a:spcPct val="0"/>
              </a:spcBef>
              <a:buFont typeface="Arial" panose="020B0604020202020204" pitchFamily="34" charset="0"/>
              <a:buNone/>
            </a:pPr>
            <a:endParaRPr lang="en-US" sz="2000" dirty="0"/>
          </a:p>
        </p:txBody>
      </p:sp>
      <p:sp>
        <p:nvSpPr>
          <p:cNvPr id="15" name="Content Placeholder 7">
            <a:extLst>
              <a:ext uri="{FF2B5EF4-FFF2-40B4-BE49-F238E27FC236}">
                <a16:creationId xmlns:a16="http://schemas.microsoft.com/office/drawing/2014/main" id="{4600F7D9-6B72-F331-9D4D-DF08652353B2}"/>
              </a:ext>
            </a:extLst>
          </p:cNvPr>
          <p:cNvSpPr txBox="1">
            <a:spLocks/>
          </p:cNvSpPr>
          <p:nvPr/>
        </p:nvSpPr>
        <p:spPr>
          <a:xfrm>
            <a:off x="6289163" y="2452823"/>
            <a:ext cx="5183188" cy="4314825"/>
          </a:xfrm>
          <a:prstGeom prst="rect">
            <a:avLst/>
          </a:prstGeom>
        </p:spPr>
        <p:txBody>
          <a:bodyPr>
            <a:normAutofit/>
          </a:bodyPr>
          <a:lstStyle>
            <a:lvl1pPr marL="228600" indent="-228600" algn="l" defTabSz="914400" rtl="0" eaLnBrk="1" latinLnBrk="0" hangingPunct="1">
              <a:lnSpc>
                <a:spcPct val="90000"/>
              </a:lnSpc>
              <a:spcBef>
                <a:spcPts val="1000"/>
              </a:spcBef>
              <a:buClr>
                <a:srgbClr val="D75000"/>
              </a:buClr>
              <a:buSzPct val="95000"/>
              <a:buFont typeface="Arial" panose="020B0604020202020204" pitchFamily="34" charset="0"/>
              <a:buChar char="•"/>
              <a:defRPr sz="2800" kern="1200">
                <a:solidFill>
                  <a:srgbClr val="5A5A5A"/>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rgbClr val="D75000"/>
              </a:buClr>
              <a:buSzPct val="95000"/>
              <a:buFont typeface="Arial" panose="020B0604020202020204" pitchFamily="34" charset="0"/>
              <a:buChar char="•"/>
              <a:defRPr sz="2400" kern="1200">
                <a:solidFill>
                  <a:srgbClr val="5A5A5A"/>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rgbClr val="D75000"/>
              </a:buClr>
              <a:buSzPct val="95000"/>
              <a:buFont typeface="Arial" panose="020B0604020202020204" pitchFamily="34" charset="0"/>
              <a:buChar char="•"/>
              <a:defRPr sz="2000" kern="1200">
                <a:solidFill>
                  <a:srgbClr val="5A5A5A"/>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rgbClr val="D75000"/>
              </a:buClr>
              <a:buSzPct val="95000"/>
              <a:buFont typeface="Arial" panose="020B0604020202020204" pitchFamily="34" charset="0"/>
              <a:buChar char="•"/>
              <a:defRPr sz="1800" kern="1200">
                <a:solidFill>
                  <a:srgbClr val="5A5A5A"/>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rgbClr val="D75000"/>
              </a:buClr>
              <a:buSzPct val="95000"/>
              <a:buFont typeface="Arial" panose="020B0604020202020204" pitchFamily="34" charset="0"/>
              <a:buChar char="•"/>
              <a:defRPr sz="1800" kern="1200">
                <a:solidFill>
                  <a:srgbClr val="5A5A5A"/>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chemeClr val="accent1"/>
              </a:buClr>
            </a:pPr>
            <a:r>
              <a:rPr lang="en-US" altLang="en-US" sz="2000" b="1" dirty="0"/>
              <a:t>Presenter 1 Name</a:t>
            </a:r>
          </a:p>
          <a:p>
            <a:pPr marL="233363" indent="0">
              <a:spcBef>
                <a:spcPct val="0"/>
              </a:spcBef>
              <a:buFont typeface="Arial" panose="020B0604020202020204" pitchFamily="34" charset="0"/>
              <a:buNone/>
            </a:pPr>
            <a:r>
              <a:rPr lang="en-US" altLang="en-US" sz="2000" dirty="0"/>
              <a:t>Presenter 1 Title</a:t>
            </a:r>
          </a:p>
          <a:p>
            <a:pPr marL="233363" indent="0">
              <a:spcBef>
                <a:spcPct val="0"/>
              </a:spcBef>
              <a:buFont typeface="Arial" panose="020B0604020202020204" pitchFamily="34" charset="0"/>
              <a:buNone/>
            </a:pPr>
            <a:r>
              <a:rPr lang="en-US" altLang="en-US" sz="2000" dirty="0"/>
              <a:t>Presenter 1 Organization</a:t>
            </a:r>
          </a:p>
          <a:p>
            <a:pPr marL="233363" indent="0">
              <a:spcBef>
                <a:spcPct val="0"/>
              </a:spcBef>
              <a:buFont typeface="Arial" panose="020B0604020202020204" pitchFamily="34" charset="0"/>
              <a:buNone/>
            </a:pPr>
            <a:r>
              <a:rPr lang="en-US" altLang="en-US" sz="2000" dirty="0"/>
              <a:t>Presenter 1 Phone</a:t>
            </a:r>
          </a:p>
          <a:p>
            <a:pPr marL="233363" indent="0">
              <a:spcBef>
                <a:spcPct val="0"/>
              </a:spcBef>
              <a:buFont typeface="Arial" panose="020B0604020202020204" pitchFamily="34" charset="0"/>
              <a:buNone/>
            </a:pPr>
            <a:r>
              <a:rPr lang="en-US" altLang="en-US" sz="2000" dirty="0"/>
              <a:t>Presenter 1 Email</a:t>
            </a:r>
          </a:p>
          <a:p>
            <a:pPr marL="171450" indent="0">
              <a:spcBef>
                <a:spcPct val="0"/>
              </a:spcBef>
              <a:buFont typeface="Arial" panose="020B0604020202020204" pitchFamily="34" charset="0"/>
              <a:buNone/>
            </a:pPr>
            <a:endParaRPr lang="en-US" sz="2000" dirty="0"/>
          </a:p>
          <a:p>
            <a:pPr>
              <a:spcBef>
                <a:spcPct val="0"/>
              </a:spcBef>
              <a:buClr>
                <a:schemeClr val="accent1"/>
              </a:buClr>
            </a:pPr>
            <a:r>
              <a:rPr lang="en-US" altLang="en-US" sz="2000" b="1" dirty="0"/>
              <a:t>Presenter 1 Name</a:t>
            </a:r>
          </a:p>
          <a:p>
            <a:pPr marL="233363" indent="0">
              <a:spcBef>
                <a:spcPct val="0"/>
              </a:spcBef>
              <a:buFont typeface="Arial" panose="020B0604020202020204" pitchFamily="34" charset="0"/>
              <a:buNone/>
            </a:pPr>
            <a:r>
              <a:rPr lang="en-US" altLang="en-US" sz="2000" dirty="0"/>
              <a:t>Presenter 1 Title</a:t>
            </a:r>
          </a:p>
          <a:p>
            <a:pPr marL="233363" indent="0">
              <a:spcBef>
                <a:spcPct val="0"/>
              </a:spcBef>
              <a:buFont typeface="Arial" panose="020B0604020202020204" pitchFamily="34" charset="0"/>
              <a:buNone/>
            </a:pPr>
            <a:r>
              <a:rPr lang="en-US" altLang="en-US" sz="2000" dirty="0"/>
              <a:t>Presenter 1 Organization</a:t>
            </a:r>
          </a:p>
          <a:p>
            <a:pPr marL="233363" indent="0">
              <a:spcBef>
                <a:spcPct val="0"/>
              </a:spcBef>
              <a:buFont typeface="Arial" panose="020B0604020202020204" pitchFamily="34" charset="0"/>
              <a:buNone/>
            </a:pPr>
            <a:r>
              <a:rPr lang="en-US" altLang="en-US" sz="2000" dirty="0"/>
              <a:t>Presenter 1 Phone</a:t>
            </a:r>
          </a:p>
          <a:p>
            <a:pPr marL="233363" indent="0">
              <a:spcBef>
                <a:spcPct val="0"/>
              </a:spcBef>
              <a:buFont typeface="Arial" panose="020B0604020202020204" pitchFamily="34" charset="0"/>
              <a:buNone/>
            </a:pPr>
            <a:r>
              <a:rPr lang="en-US" altLang="en-US" sz="2000" dirty="0"/>
              <a:t>Presenter 1 Email</a:t>
            </a:r>
          </a:p>
          <a:p>
            <a:endParaRPr lang="en-US" sz="2000" dirty="0"/>
          </a:p>
        </p:txBody>
      </p:sp>
      <p:sp>
        <p:nvSpPr>
          <p:cNvPr id="4" name="Footer Placeholder 3">
            <a:extLst>
              <a:ext uri="{FF2B5EF4-FFF2-40B4-BE49-F238E27FC236}">
                <a16:creationId xmlns:a16="http://schemas.microsoft.com/office/drawing/2014/main" id="{3926972C-EAF7-1B79-3F54-E1C9789A73D8}"/>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44899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24DB6E-6D83-1770-D5B2-F38A4BE4E7A9}"/>
              </a:ext>
            </a:extLst>
          </p:cNvPr>
          <p:cNvSpPr>
            <a:spLocks noGrp="1"/>
          </p:cNvSpPr>
          <p:nvPr>
            <p:ph sz="quarter" idx="13"/>
          </p:nvPr>
        </p:nvSpPr>
        <p:spPr/>
        <p:txBody>
          <a:bodyPr/>
          <a:lstStyle/>
          <a:p>
            <a:endParaRPr lang="en-US"/>
          </a:p>
        </p:txBody>
      </p:sp>
      <p:sp>
        <p:nvSpPr>
          <p:cNvPr id="2" name="Title 1">
            <a:extLst>
              <a:ext uri="{FF2B5EF4-FFF2-40B4-BE49-F238E27FC236}">
                <a16:creationId xmlns:a16="http://schemas.microsoft.com/office/drawing/2014/main" id="{F810C1B7-6E4E-3DEE-50C0-1CA3B14303EE}"/>
              </a:ext>
            </a:extLst>
          </p:cNvPr>
          <p:cNvSpPr>
            <a:spLocks noGrp="1"/>
          </p:cNvSpPr>
          <p:nvPr>
            <p:ph type="title"/>
          </p:nvPr>
        </p:nvSpPr>
        <p:spPr>
          <a:xfrm>
            <a:off x="2658147" y="1223264"/>
            <a:ext cx="6868632" cy="1668780"/>
          </a:xfrm>
        </p:spPr>
        <p:txBody>
          <a:bodyPr/>
          <a:lstStyle/>
          <a:p>
            <a:r>
              <a:rPr lang="en-US" dirty="0"/>
              <a:t>Thank you</a:t>
            </a:r>
          </a:p>
        </p:txBody>
      </p:sp>
      <p:sp>
        <p:nvSpPr>
          <p:cNvPr id="3" name="Footer Placeholder 2">
            <a:extLst>
              <a:ext uri="{FF2B5EF4-FFF2-40B4-BE49-F238E27FC236}">
                <a16:creationId xmlns:a16="http://schemas.microsoft.com/office/drawing/2014/main" id="{6B0575F2-C788-357E-F992-3B41A7AF9447}"/>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426113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7" name="Shape 2637"/>
          <p:cNvSpPr/>
          <p:nvPr/>
        </p:nvSpPr>
        <p:spPr>
          <a:xfrm>
            <a:off x="943795" y="956715"/>
            <a:ext cx="152377"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38" name="Shape 2638"/>
          <p:cNvSpPr/>
          <p:nvPr/>
        </p:nvSpPr>
        <p:spPr>
          <a:xfrm>
            <a:off x="1413623" y="956714"/>
            <a:ext cx="279261" cy="279492"/>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39" name="Shape 2639"/>
          <p:cNvSpPr/>
          <p:nvPr/>
        </p:nvSpPr>
        <p:spPr>
          <a:xfrm>
            <a:off x="1946940" y="1007501"/>
            <a:ext cx="279357" cy="177754"/>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0" name="Shape 2640"/>
          <p:cNvSpPr/>
          <p:nvPr/>
        </p:nvSpPr>
        <p:spPr>
          <a:xfrm>
            <a:off x="2480258" y="1007501"/>
            <a:ext cx="279357"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1" name="Shape 2641"/>
          <p:cNvSpPr/>
          <p:nvPr/>
        </p:nvSpPr>
        <p:spPr>
          <a:xfrm>
            <a:off x="3013576" y="1007501"/>
            <a:ext cx="279357"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2" name="Shape 2642"/>
          <p:cNvSpPr/>
          <p:nvPr/>
        </p:nvSpPr>
        <p:spPr>
          <a:xfrm>
            <a:off x="3546894" y="969411"/>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3" name="Shape 2643"/>
          <p:cNvSpPr/>
          <p:nvPr/>
        </p:nvSpPr>
        <p:spPr>
          <a:xfrm>
            <a:off x="4143701" y="956715"/>
            <a:ext cx="152377" cy="27932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4" name="Shape 2644"/>
          <p:cNvSpPr/>
          <p:nvPr/>
        </p:nvSpPr>
        <p:spPr>
          <a:xfrm>
            <a:off x="4651623" y="956715"/>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5" name="Shape 2645"/>
          <p:cNvSpPr/>
          <p:nvPr/>
        </p:nvSpPr>
        <p:spPr>
          <a:xfrm>
            <a:off x="5146846" y="994805"/>
            <a:ext cx="279357" cy="203147"/>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6" name="Shape 2646"/>
          <p:cNvSpPr/>
          <p:nvPr/>
        </p:nvSpPr>
        <p:spPr>
          <a:xfrm>
            <a:off x="5680164" y="95671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7" name="Shape 2647"/>
          <p:cNvSpPr/>
          <p:nvPr/>
        </p:nvSpPr>
        <p:spPr>
          <a:xfrm>
            <a:off x="880306"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8" name="Shape 2648"/>
          <p:cNvSpPr/>
          <p:nvPr/>
        </p:nvSpPr>
        <p:spPr>
          <a:xfrm>
            <a:off x="1413623"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49" name="Shape 2649"/>
          <p:cNvSpPr/>
          <p:nvPr/>
        </p:nvSpPr>
        <p:spPr>
          <a:xfrm>
            <a:off x="1946940"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0" name="Shape 2650"/>
          <p:cNvSpPr/>
          <p:nvPr/>
        </p:nvSpPr>
        <p:spPr>
          <a:xfrm>
            <a:off x="2480258"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1" name="Shape 2651"/>
          <p:cNvSpPr/>
          <p:nvPr/>
        </p:nvSpPr>
        <p:spPr>
          <a:xfrm>
            <a:off x="3013576"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2" name="Shape 2652"/>
          <p:cNvSpPr/>
          <p:nvPr/>
        </p:nvSpPr>
        <p:spPr>
          <a:xfrm>
            <a:off x="3546894"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3" name="Shape 2653"/>
          <p:cNvSpPr/>
          <p:nvPr/>
        </p:nvSpPr>
        <p:spPr>
          <a:xfrm>
            <a:off x="4080212"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4" name="Shape 2654"/>
          <p:cNvSpPr/>
          <p:nvPr/>
        </p:nvSpPr>
        <p:spPr>
          <a:xfrm>
            <a:off x="4613529"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5" name="Shape 2655"/>
          <p:cNvSpPr/>
          <p:nvPr/>
        </p:nvSpPr>
        <p:spPr>
          <a:xfrm>
            <a:off x="5146846" y="1515369"/>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6" name="Shape 2656"/>
          <p:cNvSpPr/>
          <p:nvPr/>
        </p:nvSpPr>
        <p:spPr>
          <a:xfrm>
            <a:off x="5680164"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7" name="Shape 2657"/>
          <p:cNvSpPr/>
          <p:nvPr/>
        </p:nvSpPr>
        <p:spPr>
          <a:xfrm>
            <a:off x="880306" y="202323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8" name="Shape 2658"/>
          <p:cNvSpPr/>
          <p:nvPr/>
        </p:nvSpPr>
        <p:spPr>
          <a:xfrm>
            <a:off x="1413623" y="202323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59" name="Shape 2659"/>
          <p:cNvSpPr/>
          <p:nvPr/>
        </p:nvSpPr>
        <p:spPr>
          <a:xfrm>
            <a:off x="1946940" y="202323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0" name="Shape 2660"/>
          <p:cNvSpPr/>
          <p:nvPr/>
        </p:nvSpPr>
        <p:spPr>
          <a:xfrm>
            <a:off x="2480258" y="202323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1" name="Shape 2661"/>
          <p:cNvSpPr/>
          <p:nvPr/>
        </p:nvSpPr>
        <p:spPr>
          <a:xfrm>
            <a:off x="3013576" y="202323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2" name="Shape 2662"/>
          <p:cNvSpPr/>
          <p:nvPr/>
        </p:nvSpPr>
        <p:spPr>
          <a:xfrm>
            <a:off x="3546894" y="202323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3" name="Shape 2663"/>
          <p:cNvSpPr/>
          <p:nvPr/>
        </p:nvSpPr>
        <p:spPr>
          <a:xfrm>
            <a:off x="4080212" y="2086720"/>
            <a:ext cx="279357"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4" name="Shape 2664"/>
          <p:cNvSpPr/>
          <p:nvPr/>
        </p:nvSpPr>
        <p:spPr>
          <a:xfrm>
            <a:off x="4613529" y="2086720"/>
            <a:ext cx="279357"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5" name="Shape 2665"/>
          <p:cNvSpPr/>
          <p:nvPr/>
        </p:nvSpPr>
        <p:spPr>
          <a:xfrm>
            <a:off x="5146846" y="2086720"/>
            <a:ext cx="279357"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6" name="Shape 2666"/>
          <p:cNvSpPr/>
          <p:nvPr/>
        </p:nvSpPr>
        <p:spPr>
          <a:xfrm>
            <a:off x="5680164" y="2086720"/>
            <a:ext cx="279357"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7" name="Shape 2667"/>
          <p:cNvSpPr/>
          <p:nvPr/>
        </p:nvSpPr>
        <p:spPr>
          <a:xfrm>
            <a:off x="880306" y="2619981"/>
            <a:ext cx="279357"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8" name="Shape 2668"/>
          <p:cNvSpPr/>
          <p:nvPr/>
        </p:nvSpPr>
        <p:spPr>
          <a:xfrm>
            <a:off x="1413623" y="2619981"/>
            <a:ext cx="279357"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69" name="Shape 2669"/>
          <p:cNvSpPr/>
          <p:nvPr/>
        </p:nvSpPr>
        <p:spPr>
          <a:xfrm>
            <a:off x="1959639" y="2556497"/>
            <a:ext cx="253961" cy="279334"/>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0" name="Shape 2670"/>
          <p:cNvSpPr/>
          <p:nvPr/>
        </p:nvSpPr>
        <p:spPr>
          <a:xfrm>
            <a:off x="2480258" y="2594588"/>
            <a:ext cx="279357" cy="203147"/>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1" name="Shape 2671"/>
          <p:cNvSpPr/>
          <p:nvPr/>
        </p:nvSpPr>
        <p:spPr>
          <a:xfrm>
            <a:off x="3013576" y="2556497"/>
            <a:ext cx="279357" cy="279334"/>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2" name="Shape 2672"/>
          <p:cNvSpPr/>
          <p:nvPr/>
        </p:nvSpPr>
        <p:spPr>
          <a:xfrm>
            <a:off x="3546894" y="2594588"/>
            <a:ext cx="279357" cy="203147"/>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3" name="Shape 2673"/>
          <p:cNvSpPr/>
          <p:nvPr/>
        </p:nvSpPr>
        <p:spPr>
          <a:xfrm>
            <a:off x="4080212" y="255649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4" name="Shape 2674"/>
          <p:cNvSpPr/>
          <p:nvPr/>
        </p:nvSpPr>
        <p:spPr>
          <a:xfrm>
            <a:off x="4626227" y="2556498"/>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5" name="Shape 2675"/>
          <p:cNvSpPr/>
          <p:nvPr/>
        </p:nvSpPr>
        <p:spPr>
          <a:xfrm>
            <a:off x="5210336" y="2556498"/>
            <a:ext cx="152452" cy="279328"/>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6" name="Shape 2676"/>
          <p:cNvSpPr/>
          <p:nvPr/>
        </p:nvSpPr>
        <p:spPr>
          <a:xfrm>
            <a:off x="5718259" y="2556498"/>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7" name="Shape 2677"/>
          <p:cNvSpPr/>
          <p:nvPr/>
        </p:nvSpPr>
        <p:spPr>
          <a:xfrm>
            <a:off x="6289767" y="956715"/>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8" name="Shape 2678"/>
          <p:cNvSpPr/>
          <p:nvPr/>
        </p:nvSpPr>
        <p:spPr>
          <a:xfrm>
            <a:off x="6810387" y="95671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79" name="Shape 2679"/>
          <p:cNvSpPr/>
          <p:nvPr/>
        </p:nvSpPr>
        <p:spPr>
          <a:xfrm>
            <a:off x="7343705" y="969411"/>
            <a:ext cx="279357" cy="253933"/>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0" name="Shape 2680"/>
          <p:cNvSpPr/>
          <p:nvPr/>
        </p:nvSpPr>
        <p:spPr>
          <a:xfrm>
            <a:off x="7877022" y="95671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1" name="Shape 2681"/>
          <p:cNvSpPr/>
          <p:nvPr/>
        </p:nvSpPr>
        <p:spPr>
          <a:xfrm>
            <a:off x="8410340" y="95671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2" name="Shape 2682"/>
          <p:cNvSpPr/>
          <p:nvPr/>
        </p:nvSpPr>
        <p:spPr>
          <a:xfrm>
            <a:off x="8943658" y="95671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3" name="Shape 2683"/>
          <p:cNvSpPr/>
          <p:nvPr/>
        </p:nvSpPr>
        <p:spPr>
          <a:xfrm>
            <a:off x="9515069" y="956715"/>
            <a:ext cx="203167" cy="279292"/>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4" name="Shape 2684"/>
          <p:cNvSpPr/>
          <p:nvPr/>
        </p:nvSpPr>
        <p:spPr>
          <a:xfrm>
            <a:off x="10010293" y="956714"/>
            <a:ext cx="279357" cy="279606"/>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5" name="Shape 2685"/>
          <p:cNvSpPr/>
          <p:nvPr/>
        </p:nvSpPr>
        <p:spPr>
          <a:xfrm>
            <a:off x="10543611" y="95671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6" name="Shape 2686"/>
          <p:cNvSpPr/>
          <p:nvPr/>
        </p:nvSpPr>
        <p:spPr>
          <a:xfrm>
            <a:off x="11076929" y="95671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7" name="Shape 2687"/>
          <p:cNvSpPr/>
          <p:nvPr/>
        </p:nvSpPr>
        <p:spPr>
          <a:xfrm>
            <a:off x="6277069"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8" name="Shape 2688"/>
          <p:cNvSpPr/>
          <p:nvPr/>
        </p:nvSpPr>
        <p:spPr>
          <a:xfrm>
            <a:off x="6810387"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89" name="Shape 2689"/>
          <p:cNvSpPr/>
          <p:nvPr/>
        </p:nvSpPr>
        <p:spPr>
          <a:xfrm>
            <a:off x="7343705"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0" name="Shape 2690"/>
          <p:cNvSpPr/>
          <p:nvPr/>
        </p:nvSpPr>
        <p:spPr>
          <a:xfrm>
            <a:off x="7877022" y="1502672"/>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1" name="Shape 2691"/>
          <p:cNvSpPr/>
          <p:nvPr/>
        </p:nvSpPr>
        <p:spPr>
          <a:xfrm>
            <a:off x="8473830" y="1489976"/>
            <a:ext cx="152377"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2" name="Shape 2692"/>
          <p:cNvSpPr/>
          <p:nvPr/>
        </p:nvSpPr>
        <p:spPr>
          <a:xfrm>
            <a:off x="8969054" y="1489976"/>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3" name="Shape 2693"/>
          <p:cNvSpPr/>
          <p:nvPr/>
        </p:nvSpPr>
        <p:spPr>
          <a:xfrm>
            <a:off x="9476976"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4" name="Shape 2694"/>
          <p:cNvSpPr/>
          <p:nvPr/>
        </p:nvSpPr>
        <p:spPr>
          <a:xfrm>
            <a:off x="10010293"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5" name="Shape 2695"/>
          <p:cNvSpPr/>
          <p:nvPr/>
        </p:nvSpPr>
        <p:spPr>
          <a:xfrm>
            <a:off x="10543611"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6" name="Shape 2696"/>
          <p:cNvSpPr/>
          <p:nvPr/>
        </p:nvSpPr>
        <p:spPr>
          <a:xfrm>
            <a:off x="11076929" y="148997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7" name="Shape 2697"/>
          <p:cNvSpPr/>
          <p:nvPr/>
        </p:nvSpPr>
        <p:spPr>
          <a:xfrm>
            <a:off x="6289767" y="2023237"/>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8" name="Shape 2698"/>
          <p:cNvSpPr/>
          <p:nvPr/>
        </p:nvSpPr>
        <p:spPr>
          <a:xfrm>
            <a:off x="6823086" y="2023237"/>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99" name="Shape 2699"/>
          <p:cNvSpPr/>
          <p:nvPr/>
        </p:nvSpPr>
        <p:spPr>
          <a:xfrm>
            <a:off x="7343705" y="2048630"/>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00" name="Shape 2700"/>
          <p:cNvSpPr/>
          <p:nvPr/>
        </p:nvSpPr>
        <p:spPr>
          <a:xfrm>
            <a:off x="7877022" y="202323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01" name="Shape 2701"/>
          <p:cNvSpPr/>
          <p:nvPr/>
        </p:nvSpPr>
        <p:spPr>
          <a:xfrm>
            <a:off x="8410340" y="2093069"/>
            <a:ext cx="279357" cy="126968"/>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02" name="Shape 2702"/>
          <p:cNvSpPr/>
          <p:nvPr/>
        </p:nvSpPr>
        <p:spPr>
          <a:xfrm>
            <a:off x="8943658" y="2035933"/>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08" name="Shape 2708"/>
          <p:cNvSpPr/>
          <p:nvPr/>
        </p:nvSpPr>
        <p:spPr>
          <a:xfrm>
            <a:off x="880306"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09" name="Shape 2709"/>
          <p:cNvSpPr/>
          <p:nvPr/>
        </p:nvSpPr>
        <p:spPr>
          <a:xfrm>
            <a:off x="1413623"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0" name="Shape 2710"/>
          <p:cNvSpPr/>
          <p:nvPr/>
        </p:nvSpPr>
        <p:spPr>
          <a:xfrm>
            <a:off x="1946940"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1" name="Shape 2711"/>
          <p:cNvSpPr/>
          <p:nvPr/>
        </p:nvSpPr>
        <p:spPr>
          <a:xfrm>
            <a:off x="2480258"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2" name="Shape 2712"/>
          <p:cNvSpPr/>
          <p:nvPr/>
        </p:nvSpPr>
        <p:spPr>
          <a:xfrm>
            <a:off x="3013576"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3" name="Shape 2713"/>
          <p:cNvSpPr/>
          <p:nvPr/>
        </p:nvSpPr>
        <p:spPr>
          <a:xfrm>
            <a:off x="3546894"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4" name="Shape 2714"/>
          <p:cNvSpPr/>
          <p:nvPr/>
        </p:nvSpPr>
        <p:spPr>
          <a:xfrm>
            <a:off x="4080212"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5" name="Shape 2715"/>
          <p:cNvSpPr/>
          <p:nvPr/>
        </p:nvSpPr>
        <p:spPr>
          <a:xfrm>
            <a:off x="4613529"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6" name="Shape 2716"/>
          <p:cNvSpPr/>
          <p:nvPr/>
        </p:nvSpPr>
        <p:spPr>
          <a:xfrm>
            <a:off x="5146846"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7" name="Shape 2717"/>
          <p:cNvSpPr/>
          <p:nvPr/>
        </p:nvSpPr>
        <p:spPr>
          <a:xfrm>
            <a:off x="5680164" y="331868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8" name="Shape 2718"/>
          <p:cNvSpPr/>
          <p:nvPr/>
        </p:nvSpPr>
        <p:spPr>
          <a:xfrm>
            <a:off x="880306" y="385194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19" name="Shape 2719"/>
          <p:cNvSpPr/>
          <p:nvPr/>
        </p:nvSpPr>
        <p:spPr>
          <a:xfrm>
            <a:off x="1413623" y="3851946"/>
            <a:ext cx="278241"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0" name="Shape 2720"/>
          <p:cNvSpPr/>
          <p:nvPr/>
        </p:nvSpPr>
        <p:spPr>
          <a:xfrm>
            <a:off x="1946940" y="3851946"/>
            <a:ext cx="278241"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1" name="Shape 2721"/>
          <p:cNvSpPr/>
          <p:nvPr/>
        </p:nvSpPr>
        <p:spPr>
          <a:xfrm>
            <a:off x="2480258" y="3851946"/>
            <a:ext cx="278241"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2" name="Shape 2722"/>
          <p:cNvSpPr/>
          <p:nvPr/>
        </p:nvSpPr>
        <p:spPr>
          <a:xfrm>
            <a:off x="3013576" y="3851946"/>
            <a:ext cx="278235" cy="278758"/>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3" name="Shape 2723"/>
          <p:cNvSpPr/>
          <p:nvPr/>
        </p:nvSpPr>
        <p:spPr>
          <a:xfrm>
            <a:off x="3546894" y="385194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4" name="Shape 2724"/>
          <p:cNvSpPr/>
          <p:nvPr/>
        </p:nvSpPr>
        <p:spPr>
          <a:xfrm>
            <a:off x="4080212" y="385194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5" name="Shape 2725"/>
          <p:cNvSpPr/>
          <p:nvPr/>
        </p:nvSpPr>
        <p:spPr>
          <a:xfrm>
            <a:off x="4613529" y="385194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6" name="Shape 2726"/>
          <p:cNvSpPr/>
          <p:nvPr/>
        </p:nvSpPr>
        <p:spPr>
          <a:xfrm>
            <a:off x="5172243" y="3851946"/>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7" name="Shape 2727"/>
          <p:cNvSpPr/>
          <p:nvPr/>
        </p:nvSpPr>
        <p:spPr>
          <a:xfrm>
            <a:off x="5680164" y="385194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8" name="Shape 2728"/>
          <p:cNvSpPr/>
          <p:nvPr/>
        </p:nvSpPr>
        <p:spPr>
          <a:xfrm>
            <a:off x="880306" y="438520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29" name="Shape 2729"/>
          <p:cNvSpPr/>
          <p:nvPr/>
        </p:nvSpPr>
        <p:spPr>
          <a:xfrm>
            <a:off x="1413623" y="438520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0" name="Shape 2730"/>
          <p:cNvSpPr/>
          <p:nvPr/>
        </p:nvSpPr>
        <p:spPr>
          <a:xfrm>
            <a:off x="1946940" y="438520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1" name="Shape 2731"/>
          <p:cNvSpPr/>
          <p:nvPr/>
        </p:nvSpPr>
        <p:spPr>
          <a:xfrm>
            <a:off x="2480258" y="4397903"/>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2" name="Shape 2732"/>
          <p:cNvSpPr/>
          <p:nvPr/>
        </p:nvSpPr>
        <p:spPr>
          <a:xfrm>
            <a:off x="3013576" y="4461386"/>
            <a:ext cx="279357" cy="126968"/>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3" name="Shape 2733"/>
          <p:cNvSpPr/>
          <p:nvPr/>
        </p:nvSpPr>
        <p:spPr>
          <a:xfrm>
            <a:off x="3635779" y="4385206"/>
            <a:ext cx="10158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4" name="Shape 2734"/>
          <p:cNvSpPr/>
          <p:nvPr/>
        </p:nvSpPr>
        <p:spPr>
          <a:xfrm>
            <a:off x="4080212" y="4423297"/>
            <a:ext cx="279357" cy="203147"/>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5" name="Shape 2735"/>
          <p:cNvSpPr/>
          <p:nvPr/>
        </p:nvSpPr>
        <p:spPr>
          <a:xfrm>
            <a:off x="4613529" y="4410600"/>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6" name="Shape 2736"/>
          <p:cNvSpPr/>
          <p:nvPr/>
        </p:nvSpPr>
        <p:spPr>
          <a:xfrm>
            <a:off x="5146846" y="438520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7" name="Shape 2737"/>
          <p:cNvSpPr/>
          <p:nvPr/>
        </p:nvSpPr>
        <p:spPr>
          <a:xfrm>
            <a:off x="5680164" y="438520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8" name="Shape 2738"/>
          <p:cNvSpPr/>
          <p:nvPr/>
        </p:nvSpPr>
        <p:spPr>
          <a:xfrm>
            <a:off x="880306"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39" name="Shape 2739"/>
          <p:cNvSpPr/>
          <p:nvPr/>
        </p:nvSpPr>
        <p:spPr>
          <a:xfrm>
            <a:off x="1413623"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0" name="Shape 2740"/>
          <p:cNvSpPr/>
          <p:nvPr/>
        </p:nvSpPr>
        <p:spPr>
          <a:xfrm>
            <a:off x="1946940"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1" name="Shape 2741"/>
          <p:cNvSpPr/>
          <p:nvPr/>
        </p:nvSpPr>
        <p:spPr>
          <a:xfrm>
            <a:off x="2480258"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2" name="Shape 2742"/>
          <p:cNvSpPr/>
          <p:nvPr/>
        </p:nvSpPr>
        <p:spPr>
          <a:xfrm>
            <a:off x="3013576"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3" name="Shape 2743"/>
          <p:cNvSpPr/>
          <p:nvPr/>
        </p:nvSpPr>
        <p:spPr>
          <a:xfrm>
            <a:off x="3546894"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4" name="Shape 2744"/>
          <p:cNvSpPr/>
          <p:nvPr/>
        </p:nvSpPr>
        <p:spPr>
          <a:xfrm>
            <a:off x="4080212"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5" name="Shape 2745"/>
          <p:cNvSpPr/>
          <p:nvPr/>
        </p:nvSpPr>
        <p:spPr>
          <a:xfrm>
            <a:off x="4613529"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6" name="Shape 2746"/>
          <p:cNvSpPr/>
          <p:nvPr/>
        </p:nvSpPr>
        <p:spPr>
          <a:xfrm>
            <a:off x="5146846"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7" name="Shape 2747"/>
          <p:cNvSpPr/>
          <p:nvPr/>
        </p:nvSpPr>
        <p:spPr>
          <a:xfrm>
            <a:off x="5680164" y="491846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8" name="Shape 2748"/>
          <p:cNvSpPr/>
          <p:nvPr/>
        </p:nvSpPr>
        <p:spPr>
          <a:xfrm>
            <a:off x="6238878" y="3318671"/>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49" name="Shape 2749"/>
          <p:cNvSpPr/>
          <p:nvPr/>
        </p:nvSpPr>
        <p:spPr>
          <a:xfrm>
            <a:off x="6822988" y="3318671"/>
            <a:ext cx="177773"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0" name="Shape 2750"/>
          <p:cNvSpPr/>
          <p:nvPr/>
        </p:nvSpPr>
        <p:spPr>
          <a:xfrm>
            <a:off x="7381702" y="3318671"/>
            <a:ext cx="126981"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1" name="Shape 2751"/>
          <p:cNvSpPr/>
          <p:nvPr/>
        </p:nvSpPr>
        <p:spPr>
          <a:xfrm>
            <a:off x="7889623" y="3318671"/>
            <a:ext cx="177773" cy="279328"/>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2" name="Shape 2752"/>
          <p:cNvSpPr/>
          <p:nvPr/>
        </p:nvSpPr>
        <p:spPr>
          <a:xfrm>
            <a:off x="8397545" y="3318671"/>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3" name="Shape 2753"/>
          <p:cNvSpPr/>
          <p:nvPr/>
        </p:nvSpPr>
        <p:spPr>
          <a:xfrm>
            <a:off x="8930863" y="3318671"/>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4" name="Shape 2754"/>
          <p:cNvSpPr/>
          <p:nvPr/>
        </p:nvSpPr>
        <p:spPr>
          <a:xfrm>
            <a:off x="9451483" y="3318671"/>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5" name="Shape 2755"/>
          <p:cNvSpPr/>
          <p:nvPr/>
        </p:nvSpPr>
        <p:spPr>
          <a:xfrm>
            <a:off x="9997498" y="3318671"/>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6" name="Shape 2756"/>
          <p:cNvSpPr/>
          <p:nvPr/>
        </p:nvSpPr>
        <p:spPr>
          <a:xfrm>
            <a:off x="10505420" y="3394852"/>
            <a:ext cx="279357" cy="126968"/>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7" name="Shape 2757"/>
          <p:cNvSpPr/>
          <p:nvPr/>
        </p:nvSpPr>
        <p:spPr>
          <a:xfrm>
            <a:off x="11038737" y="3318672"/>
            <a:ext cx="279429" cy="279400"/>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8" name="Shape 2758"/>
          <p:cNvSpPr/>
          <p:nvPr/>
        </p:nvSpPr>
        <p:spPr>
          <a:xfrm>
            <a:off x="6238878"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59" name="Shape 2759"/>
          <p:cNvSpPr/>
          <p:nvPr/>
        </p:nvSpPr>
        <p:spPr>
          <a:xfrm>
            <a:off x="6772196"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0" name="Shape 2760"/>
          <p:cNvSpPr/>
          <p:nvPr/>
        </p:nvSpPr>
        <p:spPr>
          <a:xfrm>
            <a:off x="7305514"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1" name="Shape 2761"/>
          <p:cNvSpPr/>
          <p:nvPr/>
        </p:nvSpPr>
        <p:spPr>
          <a:xfrm>
            <a:off x="7838831"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2" name="Shape 2762"/>
          <p:cNvSpPr/>
          <p:nvPr/>
        </p:nvSpPr>
        <p:spPr>
          <a:xfrm>
            <a:off x="8372149"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3" name="Shape 2763"/>
          <p:cNvSpPr/>
          <p:nvPr/>
        </p:nvSpPr>
        <p:spPr>
          <a:xfrm>
            <a:off x="8905466"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4" name="Shape 2764"/>
          <p:cNvSpPr/>
          <p:nvPr/>
        </p:nvSpPr>
        <p:spPr>
          <a:xfrm>
            <a:off x="9438784" y="3864630"/>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5" name="Shape 2765"/>
          <p:cNvSpPr/>
          <p:nvPr/>
        </p:nvSpPr>
        <p:spPr>
          <a:xfrm>
            <a:off x="9972102"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6" name="Shape 2766"/>
          <p:cNvSpPr/>
          <p:nvPr/>
        </p:nvSpPr>
        <p:spPr>
          <a:xfrm>
            <a:off x="10505420"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7" name="Shape 2767"/>
          <p:cNvSpPr/>
          <p:nvPr/>
        </p:nvSpPr>
        <p:spPr>
          <a:xfrm>
            <a:off x="11038737" y="385193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8" name="Shape 2768"/>
          <p:cNvSpPr/>
          <p:nvPr/>
        </p:nvSpPr>
        <p:spPr>
          <a:xfrm>
            <a:off x="6238878" y="4474071"/>
            <a:ext cx="279357" cy="101574"/>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69" name="Shape 2769"/>
          <p:cNvSpPr/>
          <p:nvPr/>
        </p:nvSpPr>
        <p:spPr>
          <a:xfrm>
            <a:off x="6810290" y="4385194"/>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0" name="Shape 2770"/>
          <p:cNvSpPr/>
          <p:nvPr/>
        </p:nvSpPr>
        <p:spPr>
          <a:xfrm>
            <a:off x="7305514" y="438519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1" name="Shape 2771"/>
          <p:cNvSpPr/>
          <p:nvPr/>
        </p:nvSpPr>
        <p:spPr>
          <a:xfrm>
            <a:off x="7838831" y="438519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2" name="Shape 2772"/>
          <p:cNvSpPr/>
          <p:nvPr/>
        </p:nvSpPr>
        <p:spPr>
          <a:xfrm>
            <a:off x="8372149" y="438519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3" name="Shape 2773"/>
          <p:cNvSpPr/>
          <p:nvPr/>
        </p:nvSpPr>
        <p:spPr>
          <a:xfrm>
            <a:off x="8905466" y="438519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4" name="Shape 2774"/>
          <p:cNvSpPr/>
          <p:nvPr/>
        </p:nvSpPr>
        <p:spPr>
          <a:xfrm>
            <a:off x="9438784" y="438519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5" name="Shape 2775"/>
          <p:cNvSpPr/>
          <p:nvPr/>
        </p:nvSpPr>
        <p:spPr>
          <a:xfrm>
            <a:off x="9972102" y="4429632"/>
            <a:ext cx="279357" cy="203147"/>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6" name="Shape 2776"/>
          <p:cNvSpPr/>
          <p:nvPr/>
        </p:nvSpPr>
        <p:spPr>
          <a:xfrm>
            <a:off x="10568909" y="4385194"/>
            <a:ext cx="152377" cy="279328"/>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7" name="Shape 2777"/>
          <p:cNvSpPr/>
          <p:nvPr/>
        </p:nvSpPr>
        <p:spPr>
          <a:xfrm>
            <a:off x="11076832" y="4385194"/>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8" name="Shape 2778"/>
          <p:cNvSpPr/>
          <p:nvPr/>
        </p:nvSpPr>
        <p:spPr>
          <a:xfrm>
            <a:off x="6238878" y="491845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79" name="Shape 2779"/>
          <p:cNvSpPr/>
          <p:nvPr/>
        </p:nvSpPr>
        <p:spPr>
          <a:xfrm>
            <a:off x="6810290" y="4918455"/>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80" name="Shape 2780"/>
          <p:cNvSpPr/>
          <p:nvPr/>
        </p:nvSpPr>
        <p:spPr>
          <a:xfrm>
            <a:off x="7381702" y="4918455"/>
            <a:ext cx="126981"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81" name="Shape 2781"/>
          <p:cNvSpPr/>
          <p:nvPr/>
        </p:nvSpPr>
        <p:spPr>
          <a:xfrm>
            <a:off x="7838831" y="491845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82" name="Shape 2782"/>
          <p:cNvSpPr/>
          <p:nvPr/>
        </p:nvSpPr>
        <p:spPr>
          <a:xfrm>
            <a:off x="8372149" y="4937501"/>
            <a:ext cx="279626" cy="241293"/>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83" name="Shape 2783"/>
          <p:cNvSpPr/>
          <p:nvPr/>
        </p:nvSpPr>
        <p:spPr>
          <a:xfrm>
            <a:off x="8905466" y="4937501"/>
            <a:ext cx="279357" cy="241237"/>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84" name="Shape 2784"/>
          <p:cNvSpPr/>
          <p:nvPr/>
        </p:nvSpPr>
        <p:spPr>
          <a:xfrm>
            <a:off x="9438784" y="491845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85" name="Shape 2785"/>
          <p:cNvSpPr/>
          <p:nvPr/>
        </p:nvSpPr>
        <p:spPr>
          <a:xfrm>
            <a:off x="9972102" y="4943848"/>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86" name="Shape 2786"/>
          <p:cNvSpPr/>
          <p:nvPr/>
        </p:nvSpPr>
        <p:spPr>
          <a:xfrm>
            <a:off x="10505419" y="4931153"/>
            <a:ext cx="279156" cy="25394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787" name="Shape 2787"/>
          <p:cNvSpPr/>
          <p:nvPr/>
        </p:nvSpPr>
        <p:spPr>
          <a:xfrm>
            <a:off x="11038737" y="4918456"/>
            <a:ext cx="279184" cy="279340"/>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54" name="Shape 2934"/>
          <p:cNvSpPr/>
          <p:nvPr/>
        </p:nvSpPr>
        <p:spPr>
          <a:xfrm>
            <a:off x="918400" y="5683126"/>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56" name="Shape 2935"/>
          <p:cNvSpPr/>
          <p:nvPr/>
        </p:nvSpPr>
        <p:spPr>
          <a:xfrm>
            <a:off x="1413622" y="5683126"/>
            <a:ext cx="279156" cy="279166"/>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58" name="Shape 2936"/>
          <p:cNvSpPr/>
          <p:nvPr/>
        </p:nvSpPr>
        <p:spPr>
          <a:xfrm>
            <a:off x="2023129" y="5683126"/>
            <a:ext cx="12698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59" name="Shape 2937"/>
          <p:cNvSpPr/>
          <p:nvPr/>
        </p:nvSpPr>
        <p:spPr>
          <a:xfrm>
            <a:off x="2480258" y="56831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0" name="Shape 2938"/>
          <p:cNvSpPr/>
          <p:nvPr/>
        </p:nvSpPr>
        <p:spPr>
          <a:xfrm>
            <a:off x="3013576" y="56831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1" name="Shape 2939"/>
          <p:cNvSpPr/>
          <p:nvPr/>
        </p:nvSpPr>
        <p:spPr>
          <a:xfrm>
            <a:off x="3546894" y="56831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2" name="Shape 2940"/>
          <p:cNvSpPr/>
          <p:nvPr/>
        </p:nvSpPr>
        <p:spPr>
          <a:xfrm>
            <a:off x="4080212" y="56831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3" name="Shape 2941"/>
          <p:cNvSpPr/>
          <p:nvPr/>
        </p:nvSpPr>
        <p:spPr>
          <a:xfrm>
            <a:off x="4613529" y="56831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4" name="Shape 2942"/>
          <p:cNvSpPr/>
          <p:nvPr/>
        </p:nvSpPr>
        <p:spPr>
          <a:xfrm>
            <a:off x="5172243" y="5683126"/>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5" name="Shape 2943"/>
          <p:cNvSpPr/>
          <p:nvPr/>
        </p:nvSpPr>
        <p:spPr>
          <a:xfrm>
            <a:off x="5705561" y="5683126"/>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6" name="Shape 2944"/>
          <p:cNvSpPr/>
          <p:nvPr/>
        </p:nvSpPr>
        <p:spPr>
          <a:xfrm>
            <a:off x="6251577" y="5676569"/>
            <a:ext cx="279357" cy="279327"/>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7" name="Shape 2945"/>
          <p:cNvSpPr/>
          <p:nvPr/>
        </p:nvSpPr>
        <p:spPr>
          <a:xfrm>
            <a:off x="6784894" y="5676569"/>
            <a:ext cx="279357" cy="279327"/>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8" name="Shape 2946"/>
          <p:cNvSpPr/>
          <p:nvPr/>
        </p:nvSpPr>
        <p:spPr>
          <a:xfrm>
            <a:off x="7318211" y="5676569"/>
            <a:ext cx="279357" cy="279327"/>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69" name="Shape 2947"/>
          <p:cNvSpPr/>
          <p:nvPr/>
        </p:nvSpPr>
        <p:spPr>
          <a:xfrm>
            <a:off x="7851529" y="5676569"/>
            <a:ext cx="279357" cy="279327"/>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0" name="Shape 2948"/>
          <p:cNvSpPr/>
          <p:nvPr/>
        </p:nvSpPr>
        <p:spPr>
          <a:xfrm>
            <a:off x="8422941" y="5676569"/>
            <a:ext cx="203169" cy="279327"/>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1" name="Shape 2949"/>
          <p:cNvSpPr/>
          <p:nvPr/>
        </p:nvSpPr>
        <p:spPr>
          <a:xfrm>
            <a:off x="8943560" y="5676569"/>
            <a:ext cx="228565" cy="279327"/>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2" name="Shape 2950"/>
          <p:cNvSpPr/>
          <p:nvPr/>
        </p:nvSpPr>
        <p:spPr>
          <a:xfrm>
            <a:off x="9476878" y="5676569"/>
            <a:ext cx="228565" cy="279327"/>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3" name="Shape 2951"/>
          <p:cNvSpPr/>
          <p:nvPr/>
        </p:nvSpPr>
        <p:spPr>
          <a:xfrm>
            <a:off x="9984800" y="5701962"/>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4" name="Shape 2952"/>
          <p:cNvSpPr/>
          <p:nvPr/>
        </p:nvSpPr>
        <p:spPr>
          <a:xfrm>
            <a:off x="10518118" y="5676569"/>
            <a:ext cx="279357"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5" name="Shape 2953"/>
          <p:cNvSpPr/>
          <p:nvPr/>
        </p:nvSpPr>
        <p:spPr>
          <a:xfrm>
            <a:off x="11051435" y="5676569"/>
            <a:ext cx="279357"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6" name="Shape 2673"/>
          <p:cNvSpPr/>
          <p:nvPr/>
        </p:nvSpPr>
        <p:spPr>
          <a:xfrm>
            <a:off x="9495720" y="2044311"/>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7" name="Shape 2674"/>
          <p:cNvSpPr/>
          <p:nvPr/>
        </p:nvSpPr>
        <p:spPr>
          <a:xfrm>
            <a:off x="10041736" y="2044311"/>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8" name="Shape 2675"/>
          <p:cNvSpPr/>
          <p:nvPr/>
        </p:nvSpPr>
        <p:spPr>
          <a:xfrm>
            <a:off x="10625845" y="2044311"/>
            <a:ext cx="152452" cy="279328"/>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79" name="Shape 2676"/>
          <p:cNvSpPr/>
          <p:nvPr/>
        </p:nvSpPr>
        <p:spPr>
          <a:xfrm>
            <a:off x="11133767" y="2044311"/>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 name="Footer Placeholder 1">
            <a:extLst>
              <a:ext uri="{FF2B5EF4-FFF2-40B4-BE49-F238E27FC236}">
                <a16:creationId xmlns:a16="http://schemas.microsoft.com/office/drawing/2014/main" id="{CC2CE05B-28AE-9689-64FB-E544C85B97DC}"/>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85220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5" name="Shape 2525"/>
          <p:cNvSpPr/>
          <p:nvPr/>
        </p:nvSpPr>
        <p:spPr>
          <a:xfrm>
            <a:off x="880306" y="98147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26" name="Shape 2526"/>
          <p:cNvSpPr/>
          <p:nvPr/>
        </p:nvSpPr>
        <p:spPr>
          <a:xfrm>
            <a:off x="1413623" y="98147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27" name="Shape 2527"/>
          <p:cNvSpPr/>
          <p:nvPr/>
        </p:nvSpPr>
        <p:spPr>
          <a:xfrm>
            <a:off x="1946940" y="98147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28" name="Shape 2528"/>
          <p:cNvSpPr/>
          <p:nvPr/>
        </p:nvSpPr>
        <p:spPr>
          <a:xfrm>
            <a:off x="2518353" y="981473"/>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29" name="Shape 2529"/>
          <p:cNvSpPr/>
          <p:nvPr/>
        </p:nvSpPr>
        <p:spPr>
          <a:xfrm>
            <a:off x="3051670" y="981473"/>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0" name="Shape 2530"/>
          <p:cNvSpPr/>
          <p:nvPr/>
        </p:nvSpPr>
        <p:spPr>
          <a:xfrm>
            <a:off x="3572289" y="981472"/>
            <a:ext cx="228565" cy="279337"/>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1" name="Shape 2531"/>
          <p:cNvSpPr/>
          <p:nvPr/>
        </p:nvSpPr>
        <p:spPr>
          <a:xfrm>
            <a:off x="4105607" y="981473"/>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2" name="Shape 2532"/>
          <p:cNvSpPr/>
          <p:nvPr/>
        </p:nvSpPr>
        <p:spPr>
          <a:xfrm>
            <a:off x="4638925" y="981473"/>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3" name="Shape 2533"/>
          <p:cNvSpPr/>
          <p:nvPr/>
        </p:nvSpPr>
        <p:spPr>
          <a:xfrm>
            <a:off x="5172243" y="981473"/>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4" name="Shape 2534"/>
          <p:cNvSpPr/>
          <p:nvPr/>
        </p:nvSpPr>
        <p:spPr>
          <a:xfrm>
            <a:off x="5705561" y="981472"/>
            <a:ext cx="228565" cy="27933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5" name="Shape 2535"/>
          <p:cNvSpPr/>
          <p:nvPr/>
        </p:nvSpPr>
        <p:spPr>
          <a:xfrm>
            <a:off x="905701" y="1514734"/>
            <a:ext cx="228565" cy="27933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6" name="Shape 2536"/>
          <p:cNvSpPr/>
          <p:nvPr/>
        </p:nvSpPr>
        <p:spPr>
          <a:xfrm>
            <a:off x="1413623" y="151473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7" name="Shape 2537"/>
          <p:cNvSpPr/>
          <p:nvPr/>
        </p:nvSpPr>
        <p:spPr>
          <a:xfrm>
            <a:off x="1972337" y="1514734"/>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8" name="Shape 2538"/>
          <p:cNvSpPr/>
          <p:nvPr/>
        </p:nvSpPr>
        <p:spPr>
          <a:xfrm>
            <a:off x="2505655" y="1514734"/>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39" name="Shape 2539"/>
          <p:cNvSpPr/>
          <p:nvPr/>
        </p:nvSpPr>
        <p:spPr>
          <a:xfrm>
            <a:off x="3013576" y="1559173"/>
            <a:ext cx="279357" cy="190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0" name="Shape 2540"/>
          <p:cNvSpPr/>
          <p:nvPr/>
        </p:nvSpPr>
        <p:spPr>
          <a:xfrm>
            <a:off x="3546894" y="151473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1" name="Shape 2541"/>
          <p:cNvSpPr/>
          <p:nvPr/>
        </p:nvSpPr>
        <p:spPr>
          <a:xfrm>
            <a:off x="4105607" y="1540127"/>
            <a:ext cx="228565" cy="228541"/>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2" name="Shape 2542"/>
          <p:cNvSpPr/>
          <p:nvPr/>
        </p:nvSpPr>
        <p:spPr>
          <a:xfrm>
            <a:off x="4613529" y="151473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3" name="Shape 2543"/>
          <p:cNvSpPr/>
          <p:nvPr/>
        </p:nvSpPr>
        <p:spPr>
          <a:xfrm>
            <a:off x="5146846" y="151473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4" name="Shape 2544"/>
          <p:cNvSpPr/>
          <p:nvPr/>
        </p:nvSpPr>
        <p:spPr>
          <a:xfrm>
            <a:off x="5680164" y="151473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5" name="Shape 2545"/>
          <p:cNvSpPr/>
          <p:nvPr/>
        </p:nvSpPr>
        <p:spPr>
          <a:xfrm>
            <a:off x="880306" y="204799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6" name="Shape 2546"/>
          <p:cNvSpPr/>
          <p:nvPr/>
        </p:nvSpPr>
        <p:spPr>
          <a:xfrm>
            <a:off x="1413623" y="2073388"/>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7" name="Shape 2547"/>
          <p:cNvSpPr/>
          <p:nvPr/>
        </p:nvSpPr>
        <p:spPr>
          <a:xfrm>
            <a:off x="1946940" y="204799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8" name="Shape 2548"/>
          <p:cNvSpPr/>
          <p:nvPr/>
        </p:nvSpPr>
        <p:spPr>
          <a:xfrm>
            <a:off x="2480258" y="2155918"/>
            <a:ext cx="279357" cy="63484"/>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49" name="Shape 2549"/>
          <p:cNvSpPr/>
          <p:nvPr/>
        </p:nvSpPr>
        <p:spPr>
          <a:xfrm>
            <a:off x="3013576" y="204799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0" name="Shape 2550"/>
          <p:cNvSpPr/>
          <p:nvPr/>
        </p:nvSpPr>
        <p:spPr>
          <a:xfrm>
            <a:off x="3546894" y="204799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1" name="Shape 2551"/>
          <p:cNvSpPr/>
          <p:nvPr/>
        </p:nvSpPr>
        <p:spPr>
          <a:xfrm>
            <a:off x="4080212" y="204799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2" name="Shape 2552"/>
          <p:cNvSpPr/>
          <p:nvPr/>
        </p:nvSpPr>
        <p:spPr>
          <a:xfrm>
            <a:off x="4613529" y="2060692"/>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3" name="Shape 2553"/>
          <p:cNvSpPr/>
          <p:nvPr/>
        </p:nvSpPr>
        <p:spPr>
          <a:xfrm>
            <a:off x="5146846" y="2060692"/>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4" name="Shape 2554"/>
          <p:cNvSpPr/>
          <p:nvPr/>
        </p:nvSpPr>
        <p:spPr>
          <a:xfrm>
            <a:off x="5680164" y="2060692"/>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5" name="Shape 2555"/>
          <p:cNvSpPr/>
          <p:nvPr/>
        </p:nvSpPr>
        <p:spPr>
          <a:xfrm>
            <a:off x="880306" y="258125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6" name="Shape 2556"/>
          <p:cNvSpPr/>
          <p:nvPr/>
        </p:nvSpPr>
        <p:spPr>
          <a:xfrm>
            <a:off x="1413623" y="258125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7" name="Shape 2557"/>
          <p:cNvSpPr/>
          <p:nvPr/>
        </p:nvSpPr>
        <p:spPr>
          <a:xfrm>
            <a:off x="1946940" y="258125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8" name="Shape 2558"/>
          <p:cNvSpPr/>
          <p:nvPr/>
        </p:nvSpPr>
        <p:spPr>
          <a:xfrm>
            <a:off x="2480258" y="258125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59" name="Shape 2559"/>
          <p:cNvSpPr/>
          <p:nvPr/>
        </p:nvSpPr>
        <p:spPr>
          <a:xfrm>
            <a:off x="3013576" y="2606649"/>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0" name="Shape 2560"/>
          <p:cNvSpPr/>
          <p:nvPr/>
        </p:nvSpPr>
        <p:spPr>
          <a:xfrm>
            <a:off x="3546894" y="258125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1" name="Shape 2561"/>
          <p:cNvSpPr/>
          <p:nvPr/>
        </p:nvSpPr>
        <p:spPr>
          <a:xfrm>
            <a:off x="4080212" y="2606649"/>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2" name="Shape 2562"/>
          <p:cNvSpPr/>
          <p:nvPr/>
        </p:nvSpPr>
        <p:spPr>
          <a:xfrm>
            <a:off x="4613529" y="258125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3" name="Shape 2563"/>
          <p:cNvSpPr/>
          <p:nvPr/>
        </p:nvSpPr>
        <p:spPr>
          <a:xfrm>
            <a:off x="5146846" y="258125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4" name="Shape 2564"/>
          <p:cNvSpPr/>
          <p:nvPr/>
        </p:nvSpPr>
        <p:spPr>
          <a:xfrm>
            <a:off x="5680164" y="258125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5" name="Shape 2565"/>
          <p:cNvSpPr/>
          <p:nvPr/>
        </p:nvSpPr>
        <p:spPr>
          <a:xfrm>
            <a:off x="880306" y="3139911"/>
            <a:ext cx="279357" cy="228547"/>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6" name="Shape 2566"/>
          <p:cNvSpPr/>
          <p:nvPr/>
        </p:nvSpPr>
        <p:spPr>
          <a:xfrm>
            <a:off x="1413623" y="3139911"/>
            <a:ext cx="279357" cy="22855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7" name="Shape 2567"/>
          <p:cNvSpPr/>
          <p:nvPr/>
        </p:nvSpPr>
        <p:spPr>
          <a:xfrm>
            <a:off x="1946940" y="3114517"/>
            <a:ext cx="279357"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8" name="Shape 2568"/>
          <p:cNvSpPr/>
          <p:nvPr/>
        </p:nvSpPr>
        <p:spPr>
          <a:xfrm>
            <a:off x="2480258" y="3114517"/>
            <a:ext cx="279357"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69" name="Shape 2569"/>
          <p:cNvSpPr/>
          <p:nvPr/>
        </p:nvSpPr>
        <p:spPr>
          <a:xfrm>
            <a:off x="3013576" y="3114517"/>
            <a:ext cx="279357" cy="279334"/>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0" name="Shape 2570"/>
          <p:cNvSpPr/>
          <p:nvPr/>
        </p:nvSpPr>
        <p:spPr>
          <a:xfrm>
            <a:off x="3546894" y="3120866"/>
            <a:ext cx="279357" cy="27298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1" name="Shape 2571"/>
          <p:cNvSpPr/>
          <p:nvPr/>
        </p:nvSpPr>
        <p:spPr>
          <a:xfrm>
            <a:off x="4080212" y="311451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2" name="Shape 2572"/>
          <p:cNvSpPr/>
          <p:nvPr/>
        </p:nvSpPr>
        <p:spPr>
          <a:xfrm>
            <a:off x="4613529" y="311451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3" name="Shape 2573"/>
          <p:cNvSpPr/>
          <p:nvPr/>
        </p:nvSpPr>
        <p:spPr>
          <a:xfrm>
            <a:off x="5146846" y="3114518"/>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4" name="Shape 2574"/>
          <p:cNvSpPr/>
          <p:nvPr/>
        </p:nvSpPr>
        <p:spPr>
          <a:xfrm>
            <a:off x="5692863" y="3114518"/>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5" name="Shape 2575"/>
          <p:cNvSpPr/>
          <p:nvPr/>
        </p:nvSpPr>
        <p:spPr>
          <a:xfrm>
            <a:off x="880306" y="3647779"/>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6" name="Shape 2576"/>
          <p:cNvSpPr/>
          <p:nvPr/>
        </p:nvSpPr>
        <p:spPr>
          <a:xfrm>
            <a:off x="1413623" y="3647779"/>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7" name="Shape 2577"/>
          <p:cNvSpPr/>
          <p:nvPr/>
        </p:nvSpPr>
        <p:spPr>
          <a:xfrm>
            <a:off x="1959639" y="3647779"/>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8" name="Shape 2578"/>
          <p:cNvSpPr/>
          <p:nvPr/>
        </p:nvSpPr>
        <p:spPr>
          <a:xfrm>
            <a:off x="2531050" y="3647779"/>
            <a:ext cx="177773"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79" name="Shape 2579"/>
          <p:cNvSpPr/>
          <p:nvPr/>
        </p:nvSpPr>
        <p:spPr>
          <a:xfrm>
            <a:off x="3013576" y="3647779"/>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0" name="Shape 2580"/>
          <p:cNvSpPr/>
          <p:nvPr/>
        </p:nvSpPr>
        <p:spPr>
          <a:xfrm>
            <a:off x="3546894" y="3647779"/>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1" name="Shape 2581"/>
          <p:cNvSpPr/>
          <p:nvPr/>
        </p:nvSpPr>
        <p:spPr>
          <a:xfrm>
            <a:off x="4080212" y="3647779"/>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2" name="Shape 2582"/>
          <p:cNvSpPr/>
          <p:nvPr/>
        </p:nvSpPr>
        <p:spPr>
          <a:xfrm>
            <a:off x="4613529" y="3647779"/>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3" name="Shape 2583"/>
          <p:cNvSpPr/>
          <p:nvPr/>
        </p:nvSpPr>
        <p:spPr>
          <a:xfrm>
            <a:off x="5146846" y="3647779"/>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4" name="Shape 2584"/>
          <p:cNvSpPr/>
          <p:nvPr/>
        </p:nvSpPr>
        <p:spPr>
          <a:xfrm>
            <a:off x="5680164" y="3647779"/>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5" name="Shape 2585"/>
          <p:cNvSpPr/>
          <p:nvPr/>
        </p:nvSpPr>
        <p:spPr>
          <a:xfrm>
            <a:off x="6276972" y="981482"/>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6" name="Shape 2586"/>
          <p:cNvSpPr/>
          <p:nvPr/>
        </p:nvSpPr>
        <p:spPr>
          <a:xfrm>
            <a:off x="6810290" y="981482"/>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7" name="Shape 2587"/>
          <p:cNvSpPr/>
          <p:nvPr/>
        </p:nvSpPr>
        <p:spPr>
          <a:xfrm>
            <a:off x="7318211" y="981482"/>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8" name="Shape 2588"/>
          <p:cNvSpPr/>
          <p:nvPr/>
        </p:nvSpPr>
        <p:spPr>
          <a:xfrm>
            <a:off x="7851529" y="994179"/>
            <a:ext cx="279357"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89" name="Shape 2589"/>
          <p:cNvSpPr/>
          <p:nvPr/>
        </p:nvSpPr>
        <p:spPr>
          <a:xfrm>
            <a:off x="8384847" y="994179"/>
            <a:ext cx="279357" cy="2539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0" name="Shape 2590"/>
          <p:cNvSpPr/>
          <p:nvPr/>
        </p:nvSpPr>
        <p:spPr>
          <a:xfrm>
            <a:off x="8918165" y="981482"/>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1" name="Shape 2591"/>
          <p:cNvSpPr/>
          <p:nvPr/>
        </p:nvSpPr>
        <p:spPr>
          <a:xfrm>
            <a:off x="9451483" y="981482"/>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2" name="Shape 2592"/>
          <p:cNvSpPr/>
          <p:nvPr/>
        </p:nvSpPr>
        <p:spPr>
          <a:xfrm>
            <a:off x="9984800" y="981482"/>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3" name="Shape 2593"/>
          <p:cNvSpPr/>
          <p:nvPr/>
        </p:nvSpPr>
        <p:spPr>
          <a:xfrm>
            <a:off x="10518118" y="981482"/>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4" name="Shape 2594"/>
          <p:cNvSpPr/>
          <p:nvPr/>
        </p:nvSpPr>
        <p:spPr>
          <a:xfrm>
            <a:off x="11051435" y="1006876"/>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5" name="Shape 2595"/>
          <p:cNvSpPr/>
          <p:nvPr/>
        </p:nvSpPr>
        <p:spPr>
          <a:xfrm>
            <a:off x="6251577" y="1527440"/>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6" name="Shape 2596"/>
          <p:cNvSpPr/>
          <p:nvPr/>
        </p:nvSpPr>
        <p:spPr>
          <a:xfrm>
            <a:off x="6784894" y="1552834"/>
            <a:ext cx="279357" cy="203147"/>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7" name="Shape 2597"/>
          <p:cNvSpPr/>
          <p:nvPr/>
        </p:nvSpPr>
        <p:spPr>
          <a:xfrm>
            <a:off x="7318211" y="1540137"/>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8" name="Shape 2598"/>
          <p:cNvSpPr/>
          <p:nvPr/>
        </p:nvSpPr>
        <p:spPr>
          <a:xfrm>
            <a:off x="7851529" y="1540137"/>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599" name="Shape 2599"/>
          <p:cNvSpPr/>
          <p:nvPr/>
        </p:nvSpPr>
        <p:spPr>
          <a:xfrm>
            <a:off x="8384847" y="151474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0" name="Shape 2600"/>
          <p:cNvSpPr/>
          <p:nvPr/>
        </p:nvSpPr>
        <p:spPr>
          <a:xfrm>
            <a:off x="8918165" y="151474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1" name="Shape 2601"/>
          <p:cNvSpPr/>
          <p:nvPr/>
        </p:nvSpPr>
        <p:spPr>
          <a:xfrm>
            <a:off x="9451483" y="1514743"/>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2" name="Shape 2602"/>
          <p:cNvSpPr/>
          <p:nvPr/>
        </p:nvSpPr>
        <p:spPr>
          <a:xfrm>
            <a:off x="9984800" y="1540137"/>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3" name="Shape 2603"/>
          <p:cNvSpPr/>
          <p:nvPr/>
        </p:nvSpPr>
        <p:spPr>
          <a:xfrm>
            <a:off x="10518118" y="1527440"/>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4" name="Shape 2604"/>
          <p:cNvSpPr/>
          <p:nvPr/>
        </p:nvSpPr>
        <p:spPr>
          <a:xfrm>
            <a:off x="11051435" y="1540137"/>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5" name="Shape 2605"/>
          <p:cNvSpPr/>
          <p:nvPr/>
        </p:nvSpPr>
        <p:spPr>
          <a:xfrm>
            <a:off x="6251575" y="2048006"/>
            <a:ext cx="279490" cy="279452"/>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6" name="Shape 2606"/>
          <p:cNvSpPr/>
          <p:nvPr/>
        </p:nvSpPr>
        <p:spPr>
          <a:xfrm>
            <a:off x="6784894" y="204800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7" name="Shape 2607"/>
          <p:cNvSpPr/>
          <p:nvPr/>
        </p:nvSpPr>
        <p:spPr>
          <a:xfrm>
            <a:off x="7318211" y="2073398"/>
            <a:ext cx="279357" cy="22853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8" name="Shape 2608"/>
          <p:cNvSpPr/>
          <p:nvPr/>
        </p:nvSpPr>
        <p:spPr>
          <a:xfrm>
            <a:off x="7851529" y="2073398"/>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09" name="Shape 2609"/>
          <p:cNvSpPr/>
          <p:nvPr/>
        </p:nvSpPr>
        <p:spPr>
          <a:xfrm>
            <a:off x="8384847" y="2073398"/>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0" name="Shape 2610"/>
          <p:cNvSpPr/>
          <p:nvPr/>
        </p:nvSpPr>
        <p:spPr>
          <a:xfrm>
            <a:off x="8918165" y="2073398"/>
            <a:ext cx="279357" cy="228535"/>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1" name="Shape 2611"/>
          <p:cNvSpPr/>
          <p:nvPr/>
        </p:nvSpPr>
        <p:spPr>
          <a:xfrm>
            <a:off x="9451483" y="2060701"/>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2" name="Shape 2612"/>
          <p:cNvSpPr/>
          <p:nvPr/>
        </p:nvSpPr>
        <p:spPr>
          <a:xfrm>
            <a:off x="9984800" y="2073398"/>
            <a:ext cx="279357" cy="228531"/>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3" name="Shape 2613"/>
          <p:cNvSpPr/>
          <p:nvPr/>
        </p:nvSpPr>
        <p:spPr>
          <a:xfrm>
            <a:off x="10518118" y="204800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4" name="Shape 2614"/>
          <p:cNvSpPr/>
          <p:nvPr/>
        </p:nvSpPr>
        <p:spPr>
          <a:xfrm>
            <a:off x="11051435" y="2048004"/>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5" name="Shape 2615"/>
          <p:cNvSpPr/>
          <p:nvPr/>
        </p:nvSpPr>
        <p:spPr>
          <a:xfrm>
            <a:off x="6251577" y="258126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6" name="Shape 2616"/>
          <p:cNvSpPr/>
          <p:nvPr/>
        </p:nvSpPr>
        <p:spPr>
          <a:xfrm>
            <a:off x="6784894" y="2593962"/>
            <a:ext cx="279357"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7" name="Shape 2617"/>
          <p:cNvSpPr/>
          <p:nvPr/>
        </p:nvSpPr>
        <p:spPr>
          <a:xfrm>
            <a:off x="7318211" y="2606659"/>
            <a:ext cx="279357" cy="22856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8" name="Shape 2618"/>
          <p:cNvSpPr/>
          <p:nvPr/>
        </p:nvSpPr>
        <p:spPr>
          <a:xfrm>
            <a:off x="7851529" y="2581267"/>
            <a:ext cx="279331" cy="279340"/>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19" name="Shape 2619"/>
          <p:cNvSpPr/>
          <p:nvPr/>
        </p:nvSpPr>
        <p:spPr>
          <a:xfrm>
            <a:off x="8384847" y="2581266"/>
            <a:ext cx="279357" cy="279326"/>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0" name="Shape 2620"/>
          <p:cNvSpPr/>
          <p:nvPr/>
        </p:nvSpPr>
        <p:spPr>
          <a:xfrm>
            <a:off x="8918165" y="2593962"/>
            <a:ext cx="279357"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1" name="Shape 2621"/>
          <p:cNvSpPr/>
          <p:nvPr/>
        </p:nvSpPr>
        <p:spPr>
          <a:xfrm>
            <a:off x="9451483" y="2632052"/>
            <a:ext cx="279357" cy="177754"/>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2" name="Shape 2622"/>
          <p:cNvSpPr/>
          <p:nvPr/>
        </p:nvSpPr>
        <p:spPr>
          <a:xfrm>
            <a:off x="9984800" y="258126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3" name="Shape 2623"/>
          <p:cNvSpPr/>
          <p:nvPr/>
        </p:nvSpPr>
        <p:spPr>
          <a:xfrm>
            <a:off x="10518118" y="258126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4" name="Shape 2624"/>
          <p:cNvSpPr/>
          <p:nvPr/>
        </p:nvSpPr>
        <p:spPr>
          <a:xfrm>
            <a:off x="11051435" y="258126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5" name="Shape 2625"/>
          <p:cNvSpPr/>
          <p:nvPr/>
        </p:nvSpPr>
        <p:spPr>
          <a:xfrm>
            <a:off x="6251577" y="3139920"/>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6" name="Shape 2626"/>
          <p:cNvSpPr/>
          <p:nvPr/>
        </p:nvSpPr>
        <p:spPr>
          <a:xfrm>
            <a:off x="6810290" y="311452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7" name="Shape 2627"/>
          <p:cNvSpPr/>
          <p:nvPr/>
        </p:nvSpPr>
        <p:spPr>
          <a:xfrm>
            <a:off x="7362655" y="3114527"/>
            <a:ext cx="190471" cy="279328"/>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8" name="Shape 2628"/>
          <p:cNvSpPr/>
          <p:nvPr/>
        </p:nvSpPr>
        <p:spPr>
          <a:xfrm>
            <a:off x="7851529" y="311452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29" name="Shape 2629"/>
          <p:cNvSpPr/>
          <p:nvPr/>
        </p:nvSpPr>
        <p:spPr>
          <a:xfrm>
            <a:off x="8384846" y="3114527"/>
            <a:ext cx="27943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30" name="Shape 2630"/>
          <p:cNvSpPr/>
          <p:nvPr/>
        </p:nvSpPr>
        <p:spPr>
          <a:xfrm>
            <a:off x="8981655" y="3114527"/>
            <a:ext cx="152384" cy="27932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31" name="Shape 2631"/>
          <p:cNvSpPr/>
          <p:nvPr/>
        </p:nvSpPr>
        <p:spPr>
          <a:xfrm>
            <a:off x="9451483" y="3139920"/>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32" name="Shape 2632"/>
          <p:cNvSpPr/>
          <p:nvPr/>
        </p:nvSpPr>
        <p:spPr>
          <a:xfrm>
            <a:off x="10010196" y="311452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33" name="Shape 2633"/>
          <p:cNvSpPr/>
          <p:nvPr/>
        </p:nvSpPr>
        <p:spPr>
          <a:xfrm>
            <a:off x="10518118" y="311452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634" name="Shape 2634"/>
          <p:cNvSpPr/>
          <p:nvPr/>
        </p:nvSpPr>
        <p:spPr>
          <a:xfrm>
            <a:off x="11051435" y="311452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84" name="Shape 2831"/>
          <p:cNvSpPr/>
          <p:nvPr/>
        </p:nvSpPr>
        <p:spPr>
          <a:xfrm>
            <a:off x="918400" y="4617565"/>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85" name="Shape 2832"/>
          <p:cNvSpPr/>
          <p:nvPr/>
        </p:nvSpPr>
        <p:spPr>
          <a:xfrm>
            <a:off x="1451717" y="4617565"/>
            <a:ext cx="203169"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86" name="Shape 2833"/>
          <p:cNvSpPr/>
          <p:nvPr/>
        </p:nvSpPr>
        <p:spPr>
          <a:xfrm>
            <a:off x="1946940"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87" name="Shape 2834"/>
          <p:cNvSpPr/>
          <p:nvPr/>
        </p:nvSpPr>
        <p:spPr>
          <a:xfrm>
            <a:off x="2480258"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88" name="Shape 2835"/>
          <p:cNvSpPr/>
          <p:nvPr/>
        </p:nvSpPr>
        <p:spPr>
          <a:xfrm>
            <a:off x="3013576"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89" name="Shape 2836"/>
          <p:cNvSpPr/>
          <p:nvPr/>
        </p:nvSpPr>
        <p:spPr>
          <a:xfrm>
            <a:off x="3546894" y="4655656"/>
            <a:ext cx="279357" cy="203147"/>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0" name="Shape 2837"/>
          <p:cNvSpPr/>
          <p:nvPr/>
        </p:nvSpPr>
        <p:spPr>
          <a:xfrm>
            <a:off x="4080212" y="4649307"/>
            <a:ext cx="279357" cy="215845"/>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1" name="Shape 2838"/>
          <p:cNvSpPr/>
          <p:nvPr/>
        </p:nvSpPr>
        <p:spPr>
          <a:xfrm>
            <a:off x="4613529" y="4642958"/>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2" name="Shape 2839"/>
          <p:cNvSpPr/>
          <p:nvPr/>
        </p:nvSpPr>
        <p:spPr>
          <a:xfrm>
            <a:off x="5146846" y="4630262"/>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3" name="Shape 2840"/>
          <p:cNvSpPr/>
          <p:nvPr/>
        </p:nvSpPr>
        <p:spPr>
          <a:xfrm>
            <a:off x="5680164" y="4630262"/>
            <a:ext cx="279357"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4" name="Shape 2841"/>
          <p:cNvSpPr/>
          <p:nvPr/>
        </p:nvSpPr>
        <p:spPr>
          <a:xfrm>
            <a:off x="880306" y="5176219"/>
            <a:ext cx="279357"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5" name="Shape 2842"/>
          <p:cNvSpPr/>
          <p:nvPr/>
        </p:nvSpPr>
        <p:spPr>
          <a:xfrm>
            <a:off x="1413623"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6" name="Shape 2843"/>
          <p:cNvSpPr/>
          <p:nvPr/>
        </p:nvSpPr>
        <p:spPr>
          <a:xfrm>
            <a:off x="1946940"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7" name="Shape 2844"/>
          <p:cNvSpPr/>
          <p:nvPr/>
        </p:nvSpPr>
        <p:spPr>
          <a:xfrm>
            <a:off x="2480258"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8" name="Shape 2845"/>
          <p:cNvSpPr/>
          <p:nvPr/>
        </p:nvSpPr>
        <p:spPr>
          <a:xfrm>
            <a:off x="3038972" y="5150826"/>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199" name="Shape 2846"/>
          <p:cNvSpPr/>
          <p:nvPr/>
        </p:nvSpPr>
        <p:spPr>
          <a:xfrm>
            <a:off x="3572289" y="5150826"/>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0" name="Shape 2847"/>
          <p:cNvSpPr/>
          <p:nvPr/>
        </p:nvSpPr>
        <p:spPr>
          <a:xfrm>
            <a:off x="4080212" y="5150827"/>
            <a:ext cx="279357" cy="279324"/>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1" name="Shape 2848"/>
          <p:cNvSpPr/>
          <p:nvPr/>
        </p:nvSpPr>
        <p:spPr>
          <a:xfrm>
            <a:off x="4613529" y="5150827"/>
            <a:ext cx="279357" cy="279324"/>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2" name="Shape 2849"/>
          <p:cNvSpPr/>
          <p:nvPr/>
        </p:nvSpPr>
        <p:spPr>
          <a:xfrm>
            <a:off x="5146846" y="5169871"/>
            <a:ext cx="279357" cy="241467"/>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3" name="Shape 2850"/>
          <p:cNvSpPr/>
          <p:nvPr/>
        </p:nvSpPr>
        <p:spPr>
          <a:xfrm>
            <a:off x="5680164"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4" name="Shape 2851"/>
          <p:cNvSpPr/>
          <p:nvPr/>
        </p:nvSpPr>
        <p:spPr>
          <a:xfrm>
            <a:off x="880306" y="568408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5" name="Shape 2852"/>
          <p:cNvSpPr/>
          <p:nvPr/>
        </p:nvSpPr>
        <p:spPr>
          <a:xfrm>
            <a:off x="1426321" y="5684087"/>
            <a:ext cx="253961" cy="279328"/>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6" name="Shape 2853"/>
          <p:cNvSpPr/>
          <p:nvPr/>
        </p:nvSpPr>
        <p:spPr>
          <a:xfrm>
            <a:off x="1972337" y="568408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7" name="Shape 2854"/>
          <p:cNvSpPr/>
          <p:nvPr/>
        </p:nvSpPr>
        <p:spPr>
          <a:xfrm>
            <a:off x="2480258" y="5684087"/>
            <a:ext cx="279292" cy="279266"/>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8" name="Shape 2855"/>
          <p:cNvSpPr/>
          <p:nvPr/>
        </p:nvSpPr>
        <p:spPr>
          <a:xfrm>
            <a:off x="3026273" y="5684087"/>
            <a:ext cx="253896" cy="279266"/>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09" name="Shape 2856"/>
          <p:cNvSpPr/>
          <p:nvPr/>
        </p:nvSpPr>
        <p:spPr>
          <a:xfrm>
            <a:off x="3546893" y="5684088"/>
            <a:ext cx="279494" cy="279352"/>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0" name="Shape 2857"/>
          <p:cNvSpPr/>
          <p:nvPr/>
        </p:nvSpPr>
        <p:spPr>
          <a:xfrm>
            <a:off x="4080212" y="568408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1" name="Shape 2858"/>
          <p:cNvSpPr/>
          <p:nvPr/>
        </p:nvSpPr>
        <p:spPr>
          <a:xfrm>
            <a:off x="4638925" y="568408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2" name="Shape 2859"/>
          <p:cNvSpPr/>
          <p:nvPr/>
        </p:nvSpPr>
        <p:spPr>
          <a:xfrm>
            <a:off x="5146846" y="568408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3" name="Shape 2860"/>
          <p:cNvSpPr/>
          <p:nvPr/>
        </p:nvSpPr>
        <p:spPr>
          <a:xfrm>
            <a:off x="5680164" y="568408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4" name="Shape 2861"/>
          <p:cNvSpPr/>
          <p:nvPr/>
        </p:nvSpPr>
        <p:spPr>
          <a:xfrm>
            <a:off x="6251577"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5" name="Shape 2862"/>
          <p:cNvSpPr/>
          <p:nvPr/>
        </p:nvSpPr>
        <p:spPr>
          <a:xfrm>
            <a:off x="6784894"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6" name="Shape 2863"/>
          <p:cNvSpPr/>
          <p:nvPr/>
        </p:nvSpPr>
        <p:spPr>
          <a:xfrm>
            <a:off x="7318211"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7" name="Shape 2864"/>
          <p:cNvSpPr/>
          <p:nvPr/>
        </p:nvSpPr>
        <p:spPr>
          <a:xfrm>
            <a:off x="7851529"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8" name="Shape 2865"/>
          <p:cNvSpPr/>
          <p:nvPr/>
        </p:nvSpPr>
        <p:spPr>
          <a:xfrm>
            <a:off x="8384847"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19" name="Shape 2866"/>
          <p:cNvSpPr/>
          <p:nvPr/>
        </p:nvSpPr>
        <p:spPr>
          <a:xfrm>
            <a:off x="8918165"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0" name="Shape 2867"/>
          <p:cNvSpPr/>
          <p:nvPr/>
        </p:nvSpPr>
        <p:spPr>
          <a:xfrm>
            <a:off x="9451483"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1" name="Shape 2868"/>
          <p:cNvSpPr/>
          <p:nvPr/>
        </p:nvSpPr>
        <p:spPr>
          <a:xfrm>
            <a:off x="9984800"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2" name="Shape 2869"/>
          <p:cNvSpPr/>
          <p:nvPr/>
        </p:nvSpPr>
        <p:spPr>
          <a:xfrm>
            <a:off x="10518118"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3" name="Shape 2870"/>
          <p:cNvSpPr/>
          <p:nvPr/>
        </p:nvSpPr>
        <p:spPr>
          <a:xfrm>
            <a:off x="11051435" y="4617565"/>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4" name="Shape 2871"/>
          <p:cNvSpPr/>
          <p:nvPr/>
        </p:nvSpPr>
        <p:spPr>
          <a:xfrm>
            <a:off x="6251577"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5" name="Shape 2872"/>
          <p:cNvSpPr/>
          <p:nvPr/>
        </p:nvSpPr>
        <p:spPr>
          <a:xfrm>
            <a:off x="6784894"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6" name="Shape 2873"/>
          <p:cNvSpPr/>
          <p:nvPr/>
        </p:nvSpPr>
        <p:spPr>
          <a:xfrm>
            <a:off x="7318211"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7" name="Shape 2874"/>
          <p:cNvSpPr/>
          <p:nvPr/>
        </p:nvSpPr>
        <p:spPr>
          <a:xfrm>
            <a:off x="7851529"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8" name="Shape 2875"/>
          <p:cNvSpPr/>
          <p:nvPr/>
        </p:nvSpPr>
        <p:spPr>
          <a:xfrm>
            <a:off x="8384847"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29" name="Shape 2876"/>
          <p:cNvSpPr/>
          <p:nvPr/>
        </p:nvSpPr>
        <p:spPr>
          <a:xfrm>
            <a:off x="8918165"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0" name="Shape 2877"/>
          <p:cNvSpPr/>
          <p:nvPr/>
        </p:nvSpPr>
        <p:spPr>
          <a:xfrm>
            <a:off x="9451483"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1" name="Shape 2878"/>
          <p:cNvSpPr/>
          <p:nvPr/>
        </p:nvSpPr>
        <p:spPr>
          <a:xfrm>
            <a:off x="9984800"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2" name="Shape 2879"/>
          <p:cNvSpPr/>
          <p:nvPr/>
        </p:nvSpPr>
        <p:spPr>
          <a:xfrm>
            <a:off x="10518118"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3" name="Shape 2880"/>
          <p:cNvSpPr/>
          <p:nvPr/>
        </p:nvSpPr>
        <p:spPr>
          <a:xfrm>
            <a:off x="11051435" y="5150826"/>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4" name="Shape 2881"/>
          <p:cNvSpPr/>
          <p:nvPr/>
        </p:nvSpPr>
        <p:spPr>
          <a:xfrm>
            <a:off x="6251577" y="568408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5" name="Shape 2882"/>
          <p:cNvSpPr/>
          <p:nvPr/>
        </p:nvSpPr>
        <p:spPr>
          <a:xfrm>
            <a:off x="6784894" y="568408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6" name="Shape 2883"/>
          <p:cNvSpPr/>
          <p:nvPr/>
        </p:nvSpPr>
        <p:spPr>
          <a:xfrm>
            <a:off x="7318211" y="568408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7" name="Shape 2884"/>
          <p:cNvSpPr/>
          <p:nvPr/>
        </p:nvSpPr>
        <p:spPr>
          <a:xfrm>
            <a:off x="7851529" y="5684087"/>
            <a:ext cx="279357" cy="279328"/>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8" name="Shape 2885"/>
          <p:cNvSpPr/>
          <p:nvPr/>
        </p:nvSpPr>
        <p:spPr>
          <a:xfrm>
            <a:off x="8410243" y="568408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39" name="Shape 2886"/>
          <p:cNvSpPr/>
          <p:nvPr/>
        </p:nvSpPr>
        <p:spPr>
          <a:xfrm>
            <a:off x="8943560" y="568408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40" name="Shape 2887"/>
          <p:cNvSpPr/>
          <p:nvPr/>
        </p:nvSpPr>
        <p:spPr>
          <a:xfrm>
            <a:off x="9476878" y="568408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41" name="Shape 2888"/>
          <p:cNvSpPr/>
          <p:nvPr/>
        </p:nvSpPr>
        <p:spPr>
          <a:xfrm>
            <a:off x="10010196" y="568408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42" name="Shape 2889"/>
          <p:cNvSpPr/>
          <p:nvPr/>
        </p:nvSpPr>
        <p:spPr>
          <a:xfrm>
            <a:off x="10543514" y="568408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43" name="Shape 2890"/>
          <p:cNvSpPr/>
          <p:nvPr/>
        </p:nvSpPr>
        <p:spPr>
          <a:xfrm>
            <a:off x="11076832" y="5684087"/>
            <a:ext cx="228565"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333333"/>
          </a:solidFill>
          <a:ln w="12700">
            <a:miter lim="400000"/>
          </a:ln>
        </p:spPr>
        <p:txBody>
          <a:bodyPr lIns="19044" tIns="19044" rIns="19044" bIns="19044" anchor="ctr"/>
          <a:lstStyle/>
          <a:p>
            <a:pPr defTabSz="22853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a:solidFill>
                <a:srgbClr val="1C1C1C"/>
              </a:solidFill>
            </a:endParaRPr>
          </a:p>
        </p:txBody>
      </p:sp>
      <p:sp>
        <p:nvSpPr>
          <p:cNvPr id="2" name="Footer Placeholder 1">
            <a:extLst>
              <a:ext uri="{FF2B5EF4-FFF2-40B4-BE49-F238E27FC236}">
                <a16:creationId xmlns:a16="http://schemas.microsoft.com/office/drawing/2014/main" id="{6653A5BF-EC05-13A2-4AA9-7F964D2760A5}"/>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150057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2730962" cy="1025525"/>
          </a:xfrm>
        </p:spPr>
        <p:txBody>
          <a:bodyPr/>
          <a:lstStyle/>
          <a:p>
            <a:r>
              <a:rPr lang="en-US" dirty="0"/>
              <a:t>Agenda </a:t>
            </a:r>
          </a:p>
        </p:txBody>
      </p:sp>
      <p:pic>
        <p:nvPicPr>
          <p:cNvPr id="12" name="Picture Placeholder 11"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l="97" r="97"/>
          <a:stretch/>
        </p:blipFill>
        <p:spPr/>
      </p:pic>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p:txBody>
          <a:bodyPr/>
          <a:lstStyle/>
          <a:p>
            <a:r>
              <a:rPr lang="en-US" dirty="0"/>
              <a:t>Lorem ipsum dolor sit amet, consectetur adipiscing elit phasellus auctor efficitur.</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p:txBody>
          <a:bodyPr/>
          <a:lstStyle/>
          <a:p>
            <a:r>
              <a:rPr lang="en-US" dirty="0"/>
              <a:t>Lorem ipsum dolor sit amet, consectetur adipiscing elit phasellus auctor efficitur.</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p:txBody>
          <a:bodyPr/>
          <a:lstStyle/>
          <a:p>
            <a:r>
              <a:rPr lang="en-US" dirty="0"/>
              <a:t>Lorem ipsum dolor sit amet, consectetur adipiscing elit phasellus auctor efficitur.</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p:txBody>
          <a:bodyPr/>
          <a:lstStyle/>
          <a:p>
            <a:r>
              <a:rPr lang="en-US" dirty="0"/>
              <a:t>Lorem ipsum dolor sit amet, consectetur adipiscing elit phasellus auctor efficitur.</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p:txBody>
          <a:bodyPr/>
          <a:lstStyle/>
          <a:p>
            <a:r>
              <a:rPr lang="en-US" dirty="0"/>
              <a:t>Lorem ipsum dolor sit amet, consectetur adipiscing elit phasellus auctor efficitur.</a:t>
            </a:r>
          </a:p>
        </p:txBody>
      </p:sp>
      <p:sp>
        <p:nvSpPr>
          <p:cNvPr id="19" name="Footer Placeholder 18">
            <a:extLst>
              <a:ext uri="{FF2B5EF4-FFF2-40B4-BE49-F238E27FC236}">
                <a16:creationId xmlns:a16="http://schemas.microsoft.com/office/drawing/2014/main" id="{E8BC8FDB-C2B6-99D2-B30C-76A74A7678F0}"/>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13011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C2BE5-653F-F527-6AD8-E012F68FCE50}"/>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36A052CC-EF50-A4A5-96FF-85EA54D07842}"/>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FEFBDB28-59AC-17A8-A416-CDF84EFBF9DF}"/>
              </a:ext>
            </a:extLst>
          </p:cNvPr>
          <p:cNvSpPr>
            <a:spLocks noGrp="1"/>
          </p:cNvSpPr>
          <p:nvPr>
            <p:ph type="body" sz="quarter" idx="11"/>
          </p:nvPr>
        </p:nvSpPr>
        <p:spPr/>
        <p:txBody>
          <a:bodyPr/>
          <a:lstStyle/>
          <a:p>
            <a:endParaRPr lang="en-US"/>
          </a:p>
        </p:txBody>
      </p:sp>
      <p:sp>
        <p:nvSpPr>
          <p:cNvPr id="8" name="Footer Placeholder 7">
            <a:extLst>
              <a:ext uri="{FF2B5EF4-FFF2-40B4-BE49-F238E27FC236}">
                <a16:creationId xmlns:a16="http://schemas.microsoft.com/office/drawing/2014/main" id="{96065509-3D67-AA85-1E3C-4DA0040A9B4D}"/>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75237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4D1FB21E-CCFB-8E64-064C-DB8195F86847}"/>
              </a:ext>
            </a:extLst>
          </p:cNvPr>
          <p:cNvGraphicFramePr>
            <a:graphicFrameLocks noGrp="1"/>
          </p:cNvGraphicFramePr>
          <p:nvPr>
            <p:ph sz="quarter" idx="13"/>
            <p:extLst>
              <p:ext uri="{D42A27DB-BD31-4B8C-83A1-F6EECF244321}">
                <p14:modId xmlns:p14="http://schemas.microsoft.com/office/powerpoint/2010/main" val="2424751753"/>
              </p:ext>
            </p:extLst>
          </p:nvPr>
        </p:nvGraphicFramePr>
        <p:xfrm>
          <a:off x="615950" y="2830513"/>
          <a:ext cx="10339388" cy="3568134"/>
        </p:xfrm>
        <a:graphic>
          <a:graphicData uri="http://schemas.openxmlformats.org/drawingml/2006/table">
            <a:tbl>
              <a:tblPr firstRow="1" bandRow="1">
                <a:tableStyleId>{8EC20E35-A176-4012-BC5E-935CFFF8708E}</a:tableStyleId>
              </a:tblPr>
              <a:tblGrid>
                <a:gridCol w="2584847">
                  <a:extLst>
                    <a:ext uri="{9D8B030D-6E8A-4147-A177-3AD203B41FA5}">
                      <a16:colId xmlns:a16="http://schemas.microsoft.com/office/drawing/2014/main" val="2382218087"/>
                    </a:ext>
                  </a:extLst>
                </a:gridCol>
                <a:gridCol w="2584847">
                  <a:extLst>
                    <a:ext uri="{9D8B030D-6E8A-4147-A177-3AD203B41FA5}">
                      <a16:colId xmlns:a16="http://schemas.microsoft.com/office/drawing/2014/main" val="3953468724"/>
                    </a:ext>
                  </a:extLst>
                </a:gridCol>
                <a:gridCol w="2584847">
                  <a:extLst>
                    <a:ext uri="{9D8B030D-6E8A-4147-A177-3AD203B41FA5}">
                      <a16:colId xmlns:a16="http://schemas.microsoft.com/office/drawing/2014/main" val="4277526474"/>
                    </a:ext>
                  </a:extLst>
                </a:gridCol>
                <a:gridCol w="2584847">
                  <a:extLst>
                    <a:ext uri="{9D8B030D-6E8A-4147-A177-3AD203B41FA5}">
                      <a16:colId xmlns:a16="http://schemas.microsoft.com/office/drawing/2014/main" val="2438884888"/>
                    </a:ext>
                  </a:extLst>
                </a:gridCol>
              </a:tblGrid>
              <a:tr h="594689">
                <a:tc>
                  <a:txBody>
                    <a:bodyPr/>
                    <a:lstStyle/>
                    <a:p>
                      <a:pPr algn="ctr"/>
                      <a:r>
                        <a:rPr lang="en-US" dirty="0">
                          <a:solidFill>
                            <a:schemeClr val="tx1"/>
                          </a:solidFill>
                        </a:rPr>
                        <a:t>Header</a:t>
                      </a:r>
                      <a:endParaRPr lang="en-US" dirty="0">
                        <a:solidFill>
                          <a:schemeClr val="tx1"/>
                        </a:solidFill>
                        <a:latin typeface="+mj-lt"/>
                      </a:endParaRPr>
                    </a:p>
                  </a:txBody>
                  <a:tcPr anchor="ctr">
                    <a:solidFill>
                      <a:schemeClr val="bg2"/>
                    </a:solidFill>
                  </a:tcPr>
                </a:tc>
                <a:tc>
                  <a:txBody>
                    <a:bodyPr/>
                    <a:lstStyle/>
                    <a:p>
                      <a:pPr algn="ctr"/>
                      <a:r>
                        <a:rPr lang="en-US" dirty="0">
                          <a:solidFill>
                            <a:schemeClr val="tx1"/>
                          </a:solidFill>
                        </a:rPr>
                        <a:t>Header</a:t>
                      </a:r>
                      <a:endParaRPr lang="en-US" dirty="0">
                        <a:solidFill>
                          <a:schemeClr val="tx1"/>
                        </a:solidFill>
                        <a:latin typeface="+mj-lt"/>
                      </a:endParaRPr>
                    </a:p>
                  </a:txBody>
                  <a:tcPr anchor="ctr">
                    <a:solidFill>
                      <a:schemeClr val="bg2"/>
                    </a:solidFill>
                  </a:tcPr>
                </a:tc>
                <a:tc>
                  <a:txBody>
                    <a:bodyPr/>
                    <a:lstStyle/>
                    <a:p>
                      <a:pPr algn="ctr"/>
                      <a:r>
                        <a:rPr lang="en-US" dirty="0">
                          <a:solidFill>
                            <a:schemeClr val="tx1"/>
                          </a:solidFill>
                        </a:rPr>
                        <a:t>Header</a:t>
                      </a:r>
                      <a:endParaRPr lang="en-US" dirty="0">
                        <a:solidFill>
                          <a:schemeClr val="tx1"/>
                        </a:solidFill>
                        <a:latin typeface="+mj-lt"/>
                      </a:endParaRPr>
                    </a:p>
                  </a:txBody>
                  <a:tcPr anchor="ctr">
                    <a:solidFill>
                      <a:schemeClr val="bg2"/>
                    </a:solidFill>
                  </a:tcPr>
                </a:tc>
                <a:tc>
                  <a:txBody>
                    <a:bodyPr/>
                    <a:lstStyle/>
                    <a:p>
                      <a:pPr algn="ctr"/>
                      <a:r>
                        <a:rPr lang="en-US" dirty="0">
                          <a:solidFill>
                            <a:schemeClr val="tx1"/>
                          </a:solidFill>
                        </a:rPr>
                        <a:t>Header</a:t>
                      </a:r>
                      <a:endParaRPr lang="en-US" dirty="0">
                        <a:solidFill>
                          <a:schemeClr val="tx1"/>
                        </a:solidFill>
                        <a:latin typeface="+mj-lt"/>
                      </a:endParaRPr>
                    </a:p>
                  </a:txBody>
                  <a:tcPr anchor="ctr">
                    <a:solidFill>
                      <a:schemeClr val="bg2"/>
                    </a:solidFill>
                  </a:tcPr>
                </a:tc>
                <a:extLst>
                  <a:ext uri="{0D108BD9-81ED-4DB2-BD59-A6C34878D82A}">
                    <a16:rowId xmlns:a16="http://schemas.microsoft.com/office/drawing/2014/main" val="2857107962"/>
                  </a:ext>
                </a:extLst>
              </a:tr>
              <a:tr h="594689">
                <a:tc>
                  <a:txBody>
                    <a:bodyPr/>
                    <a:lstStyle/>
                    <a:p>
                      <a:pPr algn="ctr"/>
                      <a:r>
                        <a:rPr lang="en-US" dirty="0"/>
                        <a:t>Row Header</a:t>
                      </a:r>
                    </a:p>
                  </a:txBody>
                  <a:tcPr anchor="ctr"/>
                </a:tc>
                <a:tc>
                  <a:txBody>
                    <a:bodyPr/>
                    <a:lstStyle/>
                    <a:p>
                      <a:pPr algn="ctr"/>
                      <a:r>
                        <a:rPr lang="en-US" dirty="0"/>
                        <a:t>data</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1671386868"/>
                  </a:ext>
                </a:extLst>
              </a:tr>
              <a:tr h="594689">
                <a:tc>
                  <a:txBody>
                    <a:bodyPr/>
                    <a:lstStyle/>
                    <a:p>
                      <a:pPr algn="ctr"/>
                      <a:r>
                        <a:rPr lang="en-US" dirty="0"/>
                        <a:t>Row Header</a:t>
                      </a:r>
                    </a:p>
                  </a:txBody>
                  <a:tcPr anchor="ctr"/>
                </a:tc>
                <a:tc>
                  <a:txBody>
                    <a:bodyPr/>
                    <a:lstStyle/>
                    <a:p>
                      <a:pPr algn="ctr"/>
                      <a:r>
                        <a:rPr lang="en-US" dirty="0"/>
                        <a:t>data</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380626418"/>
                  </a:ext>
                </a:extLst>
              </a:tr>
              <a:tr h="594689">
                <a:tc>
                  <a:txBody>
                    <a:bodyPr/>
                    <a:lstStyle/>
                    <a:p>
                      <a:pPr algn="ctr"/>
                      <a:r>
                        <a:rPr lang="en-US" dirty="0"/>
                        <a:t>Row Header</a:t>
                      </a:r>
                    </a:p>
                  </a:txBody>
                  <a:tcPr anchor="ctr"/>
                </a:tc>
                <a:tc>
                  <a:txBody>
                    <a:bodyPr/>
                    <a:lstStyle/>
                    <a:p>
                      <a:pPr algn="ctr"/>
                      <a:r>
                        <a:rPr lang="en-US" dirty="0"/>
                        <a:t>data</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2132482967"/>
                  </a:ext>
                </a:extLst>
              </a:tr>
              <a:tr h="594689">
                <a:tc>
                  <a:txBody>
                    <a:bodyPr/>
                    <a:lstStyle/>
                    <a:p>
                      <a:pPr algn="ctr"/>
                      <a:r>
                        <a:rPr lang="en-US" dirty="0"/>
                        <a:t>Row Header</a:t>
                      </a:r>
                    </a:p>
                  </a:txBody>
                  <a:tcPr anchor="ctr"/>
                </a:tc>
                <a:tc>
                  <a:txBody>
                    <a:bodyPr/>
                    <a:lstStyle/>
                    <a:p>
                      <a:pPr algn="ctr"/>
                      <a:r>
                        <a:rPr lang="en-US" dirty="0"/>
                        <a:t>data</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3936251906"/>
                  </a:ext>
                </a:extLst>
              </a:tr>
              <a:tr h="594689">
                <a:tc>
                  <a:txBody>
                    <a:bodyPr/>
                    <a:lstStyle/>
                    <a:p>
                      <a:pPr algn="ctr"/>
                      <a:r>
                        <a:rPr lang="en-US" dirty="0"/>
                        <a:t>Row Header</a:t>
                      </a:r>
                    </a:p>
                  </a:txBody>
                  <a:tcPr anchor="ctr"/>
                </a:tc>
                <a:tc>
                  <a:txBody>
                    <a:bodyPr/>
                    <a:lstStyle/>
                    <a:p>
                      <a:pPr algn="ctr"/>
                      <a:r>
                        <a:rPr lang="en-US" dirty="0"/>
                        <a:t>data</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568537164"/>
                  </a:ext>
                </a:extLst>
              </a:tr>
            </a:tbl>
          </a:graphicData>
        </a:graphic>
      </p:graphicFrame>
      <p:sp>
        <p:nvSpPr>
          <p:cNvPr id="3" name="Title 2">
            <a:extLst>
              <a:ext uri="{FF2B5EF4-FFF2-40B4-BE49-F238E27FC236}">
                <a16:creationId xmlns:a16="http://schemas.microsoft.com/office/drawing/2014/main" id="{C7AB9C34-2B13-E66F-1053-2BA156F89425}"/>
              </a:ext>
            </a:extLst>
          </p:cNvPr>
          <p:cNvSpPr>
            <a:spLocks noGrp="1"/>
          </p:cNvSpPr>
          <p:nvPr>
            <p:ph type="title"/>
          </p:nvPr>
        </p:nvSpPr>
        <p:spPr/>
        <p:txBody>
          <a:bodyPr/>
          <a:lstStyle/>
          <a:p>
            <a:r>
              <a:rPr lang="en-US" dirty="0"/>
              <a:t>Tables</a:t>
            </a:r>
          </a:p>
        </p:txBody>
      </p:sp>
      <p:sp>
        <p:nvSpPr>
          <p:cNvPr id="2" name="Footer Placeholder 1">
            <a:extLst>
              <a:ext uri="{FF2B5EF4-FFF2-40B4-BE49-F238E27FC236}">
                <a16:creationId xmlns:a16="http://schemas.microsoft.com/office/drawing/2014/main" id="{B409ED59-56ED-ACEF-1A80-432F5A1FC2B8}"/>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75242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4D41F-3E36-3CD1-F8B8-44C8CB3B6363}"/>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CB45B12-3929-84F4-2E8D-DE523DF3BC8B}"/>
              </a:ext>
            </a:extLst>
          </p:cNvPr>
          <p:cNvSpPr>
            <a:spLocks noGrp="1"/>
          </p:cNvSpPr>
          <p:nvPr>
            <p:ph sz="quarter" idx="13"/>
          </p:nvPr>
        </p:nvSpPr>
        <p:spPr/>
        <p:txBody>
          <a:bodyPr/>
          <a:lstStyle/>
          <a:p>
            <a:endParaRPr lang="en-US"/>
          </a:p>
        </p:txBody>
      </p:sp>
      <p:sp>
        <p:nvSpPr>
          <p:cNvPr id="3" name="Title 2">
            <a:extLst>
              <a:ext uri="{FF2B5EF4-FFF2-40B4-BE49-F238E27FC236}">
                <a16:creationId xmlns:a16="http://schemas.microsoft.com/office/drawing/2014/main" id="{90C8ACAA-1977-7E33-1DB6-1510EA000F6E}"/>
              </a:ext>
            </a:extLst>
          </p:cNvPr>
          <p:cNvSpPr>
            <a:spLocks noGrp="1"/>
          </p:cNvSpPr>
          <p:nvPr>
            <p:ph type="title"/>
          </p:nvPr>
        </p:nvSpPr>
        <p:spPr>
          <a:xfrm>
            <a:off x="615462" y="1124712"/>
            <a:ext cx="10814538" cy="1554480"/>
          </a:xfrm>
        </p:spPr>
        <p:txBody>
          <a:bodyPr/>
          <a:lstStyle/>
          <a:p>
            <a:r>
              <a:rPr lang="en-US" dirty="0"/>
              <a:t>Two Columns</a:t>
            </a:r>
          </a:p>
        </p:txBody>
      </p:sp>
      <p:sp>
        <p:nvSpPr>
          <p:cNvPr id="15" name="Content Placeholder 14">
            <a:extLst>
              <a:ext uri="{FF2B5EF4-FFF2-40B4-BE49-F238E27FC236}">
                <a16:creationId xmlns:a16="http://schemas.microsoft.com/office/drawing/2014/main" id="{E5DA30E9-4D8F-7E49-C305-BC4AC5425DBA}"/>
              </a:ext>
            </a:extLst>
          </p:cNvPr>
          <p:cNvSpPr>
            <a:spLocks noGrp="1"/>
          </p:cNvSpPr>
          <p:nvPr>
            <p:ph sz="quarter" idx="14"/>
          </p:nvPr>
        </p:nvSpPr>
        <p:spPr/>
        <p:txBody>
          <a:bodyPr/>
          <a:lstStyle/>
          <a:p>
            <a:endParaRPr lang="en-US"/>
          </a:p>
        </p:txBody>
      </p:sp>
      <p:sp>
        <p:nvSpPr>
          <p:cNvPr id="16" name="Footer Placeholder 15">
            <a:extLst>
              <a:ext uri="{FF2B5EF4-FFF2-40B4-BE49-F238E27FC236}">
                <a16:creationId xmlns:a16="http://schemas.microsoft.com/office/drawing/2014/main" id="{68B7E749-0F62-AF38-1367-659848DFDE3D}"/>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14613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ED5E5DF-D4BB-4B0A-C137-D1DE65523E76}"/>
              </a:ext>
            </a:extLst>
          </p:cNvPr>
          <p:cNvSpPr>
            <a:spLocks noGrp="1"/>
          </p:cNvSpPr>
          <p:nvPr>
            <p:ph sz="quarter" idx="13"/>
          </p:nvPr>
        </p:nvSpPr>
        <p:spPr/>
        <p:txBody>
          <a:bodyPr/>
          <a:lstStyle/>
          <a:p>
            <a:endParaRPr lang="en-US"/>
          </a:p>
        </p:txBody>
      </p:sp>
      <p:sp>
        <p:nvSpPr>
          <p:cNvPr id="5" name="Title 4">
            <a:extLst>
              <a:ext uri="{FF2B5EF4-FFF2-40B4-BE49-F238E27FC236}">
                <a16:creationId xmlns:a16="http://schemas.microsoft.com/office/drawing/2014/main" id="{D96F1E1A-57CE-D86C-B786-20AB21630E59}"/>
              </a:ext>
            </a:extLst>
          </p:cNvPr>
          <p:cNvSpPr>
            <a:spLocks noGrp="1"/>
          </p:cNvSpPr>
          <p:nvPr>
            <p:ph type="title"/>
          </p:nvPr>
        </p:nvSpPr>
        <p:spPr>
          <a:xfrm>
            <a:off x="615462" y="1124712"/>
            <a:ext cx="10814538" cy="1554480"/>
          </a:xfrm>
        </p:spPr>
        <p:txBody>
          <a:bodyPr/>
          <a:lstStyle/>
          <a:p>
            <a:r>
              <a:rPr lang="en-US" dirty="0"/>
              <a:t>Three columns</a:t>
            </a:r>
          </a:p>
        </p:txBody>
      </p:sp>
      <p:sp>
        <p:nvSpPr>
          <p:cNvPr id="11" name="Content Placeholder 10">
            <a:extLst>
              <a:ext uri="{FF2B5EF4-FFF2-40B4-BE49-F238E27FC236}">
                <a16:creationId xmlns:a16="http://schemas.microsoft.com/office/drawing/2014/main" id="{E8DA6165-8990-CFA8-6EE1-E2D76DFBD790}"/>
              </a:ext>
            </a:extLst>
          </p:cNvPr>
          <p:cNvSpPr>
            <a:spLocks noGrp="1"/>
          </p:cNvSpPr>
          <p:nvPr>
            <p:ph sz="quarter" idx="14"/>
          </p:nvPr>
        </p:nvSpPr>
        <p:spPr/>
        <p:txBody>
          <a:bodyPr/>
          <a:lstStyle/>
          <a:p>
            <a:endParaRPr lang="en-US"/>
          </a:p>
        </p:txBody>
      </p:sp>
      <p:sp>
        <p:nvSpPr>
          <p:cNvPr id="12" name="Content Placeholder 11">
            <a:extLst>
              <a:ext uri="{FF2B5EF4-FFF2-40B4-BE49-F238E27FC236}">
                <a16:creationId xmlns:a16="http://schemas.microsoft.com/office/drawing/2014/main" id="{E966F428-7988-81D7-3AA6-709B24BC732B}"/>
              </a:ext>
            </a:extLst>
          </p:cNvPr>
          <p:cNvSpPr>
            <a:spLocks noGrp="1"/>
          </p:cNvSpPr>
          <p:nvPr>
            <p:ph sz="quarter" idx="15"/>
          </p:nvPr>
        </p:nvSpPr>
        <p:spPr/>
        <p:txBody>
          <a:bodyPr/>
          <a:lstStyle/>
          <a:p>
            <a:endParaRPr lang="en-US"/>
          </a:p>
        </p:txBody>
      </p:sp>
      <p:sp>
        <p:nvSpPr>
          <p:cNvPr id="13" name="Footer Placeholder 12">
            <a:extLst>
              <a:ext uri="{FF2B5EF4-FFF2-40B4-BE49-F238E27FC236}">
                <a16:creationId xmlns:a16="http://schemas.microsoft.com/office/drawing/2014/main" id="{DF84EAA1-46D6-0396-ABBA-A6871087E143}"/>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76081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dirty="0"/>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Aenean tincidunt euismod ultricies. Fusce tempor dui ipsum, nec ultricies ante eleifend vel curabitur.</a:t>
            </a:r>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t>Click to Add Title Here</a:t>
            </a:r>
          </a:p>
        </p:txBody>
      </p:sp>
      <p:pic>
        <p:nvPicPr>
          <p:cNvPr id="7" name="Picture Placeholder 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971836" y="3209290"/>
            <a:ext cx="3523423" cy="3206186"/>
          </a:xfrm>
        </p:spPr>
      </p:pic>
      <p:sp>
        <p:nvSpPr>
          <p:cNvPr id="2" name="Footer Placeholder 1">
            <a:extLst>
              <a:ext uri="{FF2B5EF4-FFF2-40B4-BE49-F238E27FC236}">
                <a16:creationId xmlns:a16="http://schemas.microsoft.com/office/drawing/2014/main" id="{92354CA0-60BF-0333-A80E-5FD0D63F45B8}"/>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42991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fontScale="90000"/>
          </a:bodyPr>
          <a:lstStyle/>
          <a:p>
            <a:r>
              <a:rPr lang="en-US" dirty="0"/>
              <a:t>Click to </a:t>
            </a:r>
            <a:br>
              <a:rPr lang="en-US" dirty="0"/>
            </a:br>
            <a:r>
              <a:rPr lang="en-US" dirty="0"/>
              <a:t>Add Title Here </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p:txBody>
          <a:bodyPr/>
          <a:lstStyle/>
          <a:p>
            <a:r>
              <a:rPr lang="en-US" dirty="0"/>
              <a:t>Click to add title here</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p:txBody>
          <a:bodyPr/>
          <a:lstStyle/>
          <a:p>
            <a:r>
              <a:rPr lang="en-US" dirty="0"/>
              <a:t>Lorem ipsum dolor sit amet, consectetur adipiscing elit. Phasellus auctor efficitur dui et facilisis. Pellentesque habitant morbi tristique senectus et netus et malesuada fames ac turpis egestas. Etiam molestie in quam ac viverra. </a:t>
            </a:r>
          </a:p>
        </p:txBody>
      </p:sp>
      <p:sp>
        <p:nvSpPr>
          <p:cNvPr id="9" name="Text Placeholder 8"/>
          <p:cNvSpPr>
            <a:spLocks noGrp="1"/>
          </p:cNvSpPr>
          <p:nvPr>
            <p:ph type="body" sz="quarter" idx="16"/>
          </p:nvPr>
        </p:nvSpPr>
        <p:spPr/>
        <p:txBody>
          <a:bodyPr>
            <a:normAutofit fontScale="92500"/>
          </a:bodyPr>
          <a:lstStyle/>
          <a:p>
            <a:r>
              <a:rPr lang="en-US" dirty="0"/>
              <a:t>Lorem ipsum dolor sit amet, consectetur adipiscing elit. Phasellus auctor efficitur dui et facilisis. Pellentesque habitant morbi tristique senectus et netus et malesuada fames ac turpis egestas. Etiam molestie in quam ac viverra. </a:t>
            </a:r>
          </a:p>
        </p:txBody>
      </p:sp>
      <p:sp>
        <p:nvSpPr>
          <p:cNvPr id="2" name="Footer Placeholder 1">
            <a:extLst>
              <a:ext uri="{FF2B5EF4-FFF2-40B4-BE49-F238E27FC236}">
                <a16:creationId xmlns:a16="http://schemas.microsoft.com/office/drawing/2014/main" id="{CEC06BBB-CC3F-3102-0A8C-BF4A15603483}"/>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6879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p:txBody>
          <a:bodyPr/>
          <a:lstStyle/>
          <a:p>
            <a:r>
              <a:rPr lang="en-US" dirty="0"/>
              <a:t>One Column Layout </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p:txBody>
          <a:bodyPr/>
          <a:lstStyle/>
          <a:p>
            <a:r>
              <a:rPr lang="en-US" dirty="0"/>
              <a:t>Click to add title here</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p:txBody>
          <a:bodyPr/>
          <a:lstStyle/>
          <a:p>
            <a:r>
              <a:rPr lang="en-US" dirty="0"/>
              <a:t>Lorem ipsum dolor sit amet, </a:t>
            </a:r>
            <a:br>
              <a:rPr lang="en-US" dirty="0"/>
            </a:br>
            <a:r>
              <a:rPr lang="en-US" dirty="0"/>
              <a:t>consectetur adipiscing elit.</a:t>
            </a:r>
          </a:p>
          <a:p>
            <a:r>
              <a:rPr lang="en-US" dirty="0"/>
              <a:t>Phasellus auctor efficitur dui et facilisis. </a:t>
            </a:r>
          </a:p>
          <a:p>
            <a:r>
              <a:rPr lang="en-US" dirty="0"/>
              <a:t>Pellentesque habitant morbi tristique senectus et netus et malesuada fames </a:t>
            </a:r>
            <a:br>
              <a:rPr lang="en-US" dirty="0"/>
            </a:br>
            <a:r>
              <a:rPr lang="en-US" dirty="0"/>
              <a:t>ac turpis egestas. </a:t>
            </a:r>
          </a:p>
          <a:p>
            <a:r>
              <a:rPr lang="en-US" dirty="0"/>
              <a:t>Etiam molestie in quam ac viverra. </a:t>
            </a:r>
          </a:p>
          <a:p>
            <a:r>
              <a:rPr lang="en-US" dirty="0"/>
              <a:t>Cras consequat gravida aliquam. Maecenas cursus eleifend risus, in vulputate velit imperdiet non.Etiam molestie in quam ac viverra. </a:t>
            </a:r>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
        <p:nvSpPr>
          <p:cNvPr id="2" name="Footer Placeholder 1">
            <a:extLst>
              <a:ext uri="{FF2B5EF4-FFF2-40B4-BE49-F238E27FC236}">
                <a16:creationId xmlns:a16="http://schemas.microsoft.com/office/drawing/2014/main" id="{D80752EC-4EC3-920D-7AC8-2B265BF92C2F}"/>
              </a:ext>
            </a:extLst>
          </p:cNvPr>
          <p:cNvSpPr>
            <a:spLocks noGrp="1"/>
          </p:cNvSpPr>
          <p:nvPr>
            <p:ph type="ftr" sz="quarter" idx="3"/>
          </p:nvPr>
        </p:nvSpPr>
        <p:spPr/>
        <p:txBody>
          <a:bodyPr/>
          <a:lstStyle/>
          <a:p>
            <a:r>
              <a:rPr lang="en-US"/>
              <a:t>2025 NALP </a:t>
            </a:r>
            <a:r>
              <a:rPr lang="en-US" b="1"/>
              <a:t>Professional Development Institute</a:t>
            </a:r>
            <a:endParaRPr lang="en-US" b="1" dirty="0"/>
          </a:p>
        </p:txBody>
      </p:sp>
    </p:spTree>
    <p:extLst>
      <p:ext uri="{BB962C8B-B14F-4D97-AF65-F5344CB8AC3E}">
        <p14:creationId xmlns:p14="http://schemas.microsoft.com/office/powerpoint/2010/main" val="2885941167"/>
      </p:ext>
    </p:extLst>
  </p:cSld>
  <p:clrMapOvr>
    <a:masterClrMapping/>
  </p:clrMapOvr>
</p:sld>
</file>

<file path=ppt/theme/theme1.xml><?xml version="1.0" encoding="utf-8"?>
<a:theme xmlns:a="http://schemas.openxmlformats.org/drawingml/2006/main" name="Office Theme">
  <a:themeElements>
    <a:clrScheme name="Custom 28">
      <a:dk1>
        <a:srgbClr val="004682"/>
      </a:dk1>
      <a:lt1>
        <a:sysClr val="window" lastClr="FFFFFF"/>
      </a:lt1>
      <a:dk2>
        <a:srgbClr val="A5A5A5"/>
      </a:dk2>
      <a:lt2>
        <a:srgbClr val="D75000"/>
      </a:lt2>
      <a:accent1>
        <a:srgbClr val="005A82"/>
      </a:accent1>
      <a:accent2>
        <a:srgbClr val="D75000"/>
      </a:accent2>
      <a:accent3>
        <a:srgbClr val="595959"/>
      </a:accent3>
      <a:accent4>
        <a:srgbClr val="D75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_PDI_presentation" id="{FF52B704-2BFC-43DD-BB55-EE8C8B8083DF}" vid="{A093C2ED-6110-4A4C-AEE7-454604E7C3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2098</TotalTime>
  <Words>640</Words>
  <Application>Microsoft Office PowerPoint</Application>
  <PresentationFormat>Widescreen</PresentationFormat>
  <Paragraphs>100</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Title</vt:lpstr>
      <vt:lpstr>Agenda </vt:lpstr>
      <vt:lpstr>PowerPoint Presentation</vt:lpstr>
      <vt:lpstr>Tables</vt:lpstr>
      <vt:lpstr>Two Columns</vt:lpstr>
      <vt:lpstr>Three columns</vt:lpstr>
      <vt:lpstr>Click to Add Title Here</vt:lpstr>
      <vt:lpstr>Click to  Add Title Here </vt:lpstr>
      <vt:lpstr>One Column Layout </vt:lpstr>
      <vt:lpstr>PowerPoint Presentation</vt:lpstr>
      <vt:lpstr>Section  Header </vt:lpstr>
      <vt:lpstr>Click to Add Icon Slide Title Here</vt:lpstr>
      <vt:lpstr>Contact Information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Annette Headley</dc:creator>
  <cp:lastModifiedBy>Meaghan Hagner</cp:lastModifiedBy>
  <cp:revision>4</cp:revision>
  <dcterms:created xsi:type="dcterms:W3CDTF">2025-08-01T13:33:05Z</dcterms:created>
  <dcterms:modified xsi:type="dcterms:W3CDTF">2025-08-08T16:08:43Z</dcterms:modified>
</cp:coreProperties>
</file>